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9"/>
  </p:notesMasterIdLst>
  <p:sldIdLst>
    <p:sldId id="282" r:id="rId3"/>
    <p:sldId id="280" r:id="rId4"/>
    <p:sldId id="274" r:id="rId5"/>
    <p:sldId id="295" r:id="rId6"/>
    <p:sldId id="296" r:id="rId7"/>
    <p:sldId id="463" r:id="rId8"/>
    <p:sldId id="462" r:id="rId9"/>
    <p:sldId id="464" r:id="rId10"/>
    <p:sldId id="298" r:id="rId11"/>
    <p:sldId id="465" r:id="rId12"/>
    <p:sldId id="471" r:id="rId13"/>
    <p:sldId id="466" r:id="rId14"/>
    <p:sldId id="472" r:id="rId15"/>
    <p:sldId id="474" r:id="rId16"/>
    <p:sldId id="292" r:id="rId17"/>
    <p:sldId id="467" r:id="rId18"/>
    <p:sldId id="473" r:id="rId19"/>
    <p:sldId id="291" r:id="rId20"/>
    <p:sldId id="475" r:id="rId21"/>
    <p:sldId id="469" r:id="rId22"/>
    <p:sldId id="468" r:id="rId23"/>
    <p:sldId id="476" r:id="rId24"/>
    <p:sldId id="479" r:id="rId25"/>
    <p:sldId id="480" r:id="rId26"/>
    <p:sldId id="284" r:id="rId27"/>
    <p:sldId id="481" r:id="rId28"/>
    <p:sldId id="487" r:id="rId29"/>
    <p:sldId id="478" r:id="rId30"/>
    <p:sldId id="477" r:id="rId31"/>
    <p:sldId id="470" r:id="rId32"/>
    <p:sldId id="483" r:id="rId33"/>
    <p:sldId id="484" r:id="rId34"/>
    <p:sldId id="486" r:id="rId35"/>
    <p:sldId id="485" r:id="rId36"/>
    <p:sldId id="482" r:id="rId37"/>
    <p:sldId id="281" r:id="rId38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s Muñoz Saravia" initials="CMS" lastIdx="2" clrIdx="0">
    <p:extLst>
      <p:ext uri="{19B8F6BF-5375-455C-9EA6-DF929625EA0E}">
        <p15:presenceInfo xmlns:p15="http://schemas.microsoft.com/office/powerpoint/2012/main" userId="71119935bb5cad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0033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6463EE-B44B-43B3-929B-7CA60D17285D}" v="363" dt="2018-11-22T15:55:18.3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12" autoAdjust="0"/>
  </p:normalViewPr>
  <p:slideViewPr>
    <p:cSldViewPr>
      <p:cViewPr varScale="1">
        <p:scale>
          <a:sx n="81" d="100"/>
          <a:sy n="81" d="100"/>
        </p:scale>
        <p:origin x="152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5/10/relationships/revisionInfo" Target="revisionInfo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Muñoz Saravia" userId="71119935bb5cad16" providerId="LiveId" clId="{576463EE-B44B-43B3-929B-7CA60D17285D}"/>
    <pc:docChg chg="undo redo custSel addSld delSld modSld sldOrd">
      <pc:chgData name="Carlos Muñoz Saravia" userId="71119935bb5cad16" providerId="LiveId" clId="{576463EE-B44B-43B3-929B-7CA60D17285D}" dt="2018-11-22T15:55:32.453" v="6816" actId="20577"/>
      <pc:docMkLst>
        <pc:docMk/>
      </pc:docMkLst>
      <pc:sldChg chg="modSp">
        <pc:chgData name="Carlos Muñoz Saravia" userId="71119935bb5cad16" providerId="LiveId" clId="{576463EE-B44B-43B3-929B-7CA60D17285D}" dt="2018-11-21T15:30:06.599" v="4128" actId="255"/>
        <pc:sldMkLst>
          <pc:docMk/>
          <pc:sldMk cId="3407985478" sldId="274"/>
        </pc:sldMkLst>
        <pc:spChg chg="mod">
          <ac:chgData name="Carlos Muñoz Saravia" userId="71119935bb5cad16" providerId="LiveId" clId="{576463EE-B44B-43B3-929B-7CA60D17285D}" dt="2018-11-21T15:30:06.599" v="4128" actId="255"/>
          <ac:spMkLst>
            <pc:docMk/>
            <pc:sldMk cId="3407985478" sldId="274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2:40.751" v="3747" actId="113"/>
          <ac:spMkLst>
            <pc:docMk/>
            <pc:sldMk cId="3407985478" sldId="274"/>
            <ac:spMk id="3" creationId="{00000000-0000-0000-0000-000000000000}"/>
          </ac:spMkLst>
        </pc:spChg>
      </pc:sldChg>
      <pc:sldChg chg="del">
        <pc:chgData name="Carlos Muñoz Saravia" userId="71119935bb5cad16" providerId="LiveId" clId="{576463EE-B44B-43B3-929B-7CA60D17285D}" dt="2018-11-21T00:20:54.192" v="2411" actId="2696"/>
        <pc:sldMkLst>
          <pc:docMk/>
          <pc:sldMk cId="3350084676" sldId="275"/>
        </pc:sldMkLst>
      </pc:sldChg>
      <pc:sldChg chg="modSp">
        <pc:chgData name="Carlos Muñoz Saravia" userId="71119935bb5cad16" providerId="LiveId" clId="{576463EE-B44B-43B3-929B-7CA60D17285D}" dt="2018-11-21T14:32:15.973" v="3674" actId="207"/>
        <pc:sldMkLst>
          <pc:docMk/>
          <pc:sldMk cId="686375849" sldId="280"/>
        </pc:sldMkLst>
        <pc:spChg chg="mod">
          <ac:chgData name="Carlos Muñoz Saravia" userId="71119935bb5cad16" providerId="LiveId" clId="{576463EE-B44B-43B3-929B-7CA60D17285D}" dt="2018-11-21T14:32:15.973" v="3674" actId="207"/>
          <ac:spMkLst>
            <pc:docMk/>
            <pc:sldMk cId="686375849" sldId="280"/>
            <ac:spMk id="3" creationId="{00000000-0000-0000-0000-000000000000}"/>
          </ac:spMkLst>
        </pc:spChg>
        <pc:picChg chg="mod">
          <ac:chgData name="Carlos Muñoz Saravia" userId="71119935bb5cad16" providerId="LiveId" clId="{576463EE-B44B-43B3-929B-7CA60D17285D}" dt="2018-11-21T14:31:41.098" v="3671" actId="207"/>
          <ac:picMkLst>
            <pc:docMk/>
            <pc:sldMk cId="686375849" sldId="280"/>
            <ac:picMk id="6" creationId="{30FDFBAE-5CB2-4135-83BB-776371B43997}"/>
          </ac:picMkLst>
        </pc:picChg>
      </pc:sldChg>
      <pc:sldChg chg="modSp">
        <pc:chgData name="Carlos Muñoz Saravia" userId="71119935bb5cad16" providerId="LiveId" clId="{576463EE-B44B-43B3-929B-7CA60D17285D}" dt="2018-11-20T22:54:35.624" v="24"/>
        <pc:sldMkLst>
          <pc:docMk/>
          <pc:sldMk cId="57469883" sldId="281"/>
        </pc:sldMkLst>
        <pc:spChg chg="mod">
          <ac:chgData name="Carlos Muñoz Saravia" userId="71119935bb5cad16" providerId="LiveId" clId="{576463EE-B44B-43B3-929B-7CA60D17285D}" dt="2018-11-20T22:54:35.624" v="24"/>
          <ac:spMkLst>
            <pc:docMk/>
            <pc:sldMk cId="57469883" sldId="281"/>
            <ac:spMk id="2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1T20:48:02.151" v="6427" actId="6549"/>
        <pc:sldMkLst>
          <pc:docMk/>
          <pc:sldMk cId="1834216028" sldId="284"/>
        </pc:sldMkLst>
        <pc:spChg chg="mod">
          <ac:chgData name="Carlos Muñoz Saravia" userId="71119935bb5cad16" providerId="LiveId" clId="{576463EE-B44B-43B3-929B-7CA60D17285D}" dt="2018-11-21T20:13:22.513" v="5598" actId="20577"/>
          <ac:spMkLst>
            <pc:docMk/>
            <pc:sldMk cId="1834216028" sldId="284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48:02.151" v="6427" actId="6549"/>
          <ac:spMkLst>
            <pc:docMk/>
            <pc:sldMk cId="1834216028" sldId="284"/>
            <ac:spMk id="3" creationId="{00000000-0000-0000-0000-000000000000}"/>
          </ac:spMkLst>
        </pc:spChg>
      </pc:sldChg>
      <pc:sldChg chg="modSp del">
        <pc:chgData name="Carlos Muñoz Saravia" userId="71119935bb5cad16" providerId="LiveId" clId="{576463EE-B44B-43B3-929B-7CA60D17285D}" dt="2018-11-21T15:08:51.360" v="3855" actId="2696"/>
        <pc:sldMkLst>
          <pc:docMk/>
          <pc:sldMk cId="541098145" sldId="290"/>
        </pc:sldMkLst>
        <pc:spChg chg="mod">
          <ac:chgData name="Carlos Muñoz Saravia" userId="71119935bb5cad16" providerId="LiveId" clId="{576463EE-B44B-43B3-929B-7CA60D17285D}" dt="2018-11-21T00:23:36.803" v="2553" actId="1076"/>
          <ac:spMkLst>
            <pc:docMk/>
            <pc:sldMk cId="541098145" sldId="290"/>
            <ac:spMk id="2" creationId="{00000000-0000-0000-0000-000000000000}"/>
          </ac:spMkLst>
        </pc:spChg>
        <pc:graphicFrameChg chg="mod modGraphic">
          <ac:chgData name="Carlos Muñoz Saravia" userId="71119935bb5cad16" providerId="LiveId" clId="{576463EE-B44B-43B3-929B-7CA60D17285D}" dt="2018-11-21T00:24:00.395" v="2571" actId="6549"/>
          <ac:graphicFrameMkLst>
            <pc:docMk/>
            <pc:sldMk cId="541098145" sldId="290"/>
            <ac:graphicFrameMk id="4" creationId="{D8A68E76-506B-4C20-B370-C0F640833E22}"/>
          </ac:graphicFrameMkLst>
        </pc:graphicFrameChg>
      </pc:sldChg>
      <pc:sldChg chg="modSp modAnim">
        <pc:chgData name="Carlos Muñoz Saravia" userId="71119935bb5cad16" providerId="LiveId" clId="{576463EE-B44B-43B3-929B-7CA60D17285D}" dt="2018-11-21T20:16:24.597" v="5687" actId="255"/>
        <pc:sldMkLst>
          <pc:docMk/>
          <pc:sldMk cId="2472416963" sldId="291"/>
        </pc:sldMkLst>
        <pc:spChg chg="mod">
          <ac:chgData name="Carlos Muñoz Saravia" userId="71119935bb5cad16" providerId="LiveId" clId="{576463EE-B44B-43B3-929B-7CA60D17285D}" dt="2018-11-21T20:16:24.597" v="5687" actId="255"/>
          <ac:spMkLst>
            <pc:docMk/>
            <pc:sldMk cId="2472416963" sldId="291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33:28.804" v="4169" actId="20577"/>
          <ac:spMkLst>
            <pc:docMk/>
            <pc:sldMk cId="2472416963" sldId="291"/>
            <ac:spMk id="3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1T15:29:15.474" v="4124" actId="20577"/>
        <pc:sldMkLst>
          <pc:docMk/>
          <pc:sldMk cId="3782241443" sldId="292"/>
        </pc:sldMkLst>
        <pc:spChg chg="mod">
          <ac:chgData name="Carlos Muñoz Saravia" userId="71119935bb5cad16" providerId="LiveId" clId="{576463EE-B44B-43B3-929B-7CA60D17285D}" dt="2018-11-21T15:29:15.474" v="4124" actId="20577"/>
          <ac:spMkLst>
            <pc:docMk/>
            <pc:sldMk cId="3782241443" sldId="292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26:47.062" v="4074" actId="2711"/>
          <ac:spMkLst>
            <pc:docMk/>
            <pc:sldMk cId="3782241443" sldId="292"/>
            <ac:spMk id="3" creationId="{00000000-0000-0000-0000-000000000000}"/>
          </ac:spMkLst>
        </pc:spChg>
      </pc:sldChg>
      <pc:sldChg chg="del">
        <pc:chgData name="Carlos Muñoz Saravia" userId="71119935bb5cad16" providerId="LiveId" clId="{576463EE-B44B-43B3-929B-7CA60D17285D}" dt="2018-11-21T20:12:32.613" v="5596" actId="2696"/>
        <pc:sldMkLst>
          <pc:docMk/>
          <pc:sldMk cId="1731686718" sldId="293"/>
        </pc:sldMkLst>
      </pc:sldChg>
      <pc:sldChg chg="modSp del">
        <pc:chgData name="Carlos Muñoz Saravia" userId="71119935bb5cad16" providerId="LiveId" clId="{576463EE-B44B-43B3-929B-7CA60D17285D}" dt="2018-11-21T00:03:22.866" v="1878" actId="2696"/>
        <pc:sldMkLst>
          <pc:docMk/>
          <pc:sldMk cId="1347592331" sldId="294"/>
        </pc:sldMkLst>
        <pc:spChg chg="mod">
          <ac:chgData name="Carlos Muñoz Saravia" userId="71119935bb5cad16" providerId="LiveId" clId="{576463EE-B44B-43B3-929B-7CA60D17285D}" dt="2018-11-20T22:54:33.613" v="22"/>
          <ac:spMkLst>
            <pc:docMk/>
            <pc:sldMk cId="1347592331" sldId="294"/>
            <ac:spMk id="3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0T23:32:33.888" v="316" actId="20577"/>
        <pc:sldMkLst>
          <pc:docMk/>
          <pc:sldMk cId="2103562112" sldId="295"/>
        </pc:sldMkLst>
        <pc:spChg chg="mod">
          <ac:chgData name="Carlos Muñoz Saravia" userId="71119935bb5cad16" providerId="LiveId" clId="{576463EE-B44B-43B3-929B-7CA60D17285D}" dt="2018-11-20T23:32:33.888" v="316" actId="20577"/>
          <ac:spMkLst>
            <pc:docMk/>
            <pc:sldMk cId="2103562112" sldId="295"/>
            <ac:spMk id="3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0T22:54:33.613" v="22"/>
        <pc:sldMkLst>
          <pc:docMk/>
          <pc:sldMk cId="510743866" sldId="296"/>
        </pc:sldMkLst>
        <pc:spChg chg="mod">
          <ac:chgData name="Carlos Muñoz Saravia" userId="71119935bb5cad16" providerId="LiveId" clId="{576463EE-B44B-43B3-929B-7CA60D17285D}" dt="2018-11-20T22:54:33.613" v="22"/>
          <ac:spMkLst>
            <pc:docMk/>
            <pc:sldMk cId="510743866" sldId="296"/>
            <ac:spMk id="2" creationId="{00000000-0000-0000-0000-000000000000}"/>
          </ac:spMkLst>
        </pc:spChg>
      </pc:sldChg>
      <pc:sldChg chg="modSp del">
        <pc:chgData name="Carlos Muñoz Saravia" userId="71119935bb5cad16" providerId="LiveId" clId="{576463EE-B44B-43B3-929B-7CA60D17285D}" dt="2018-11-21T14:23:32.186" v="3620" actId="2696"/>
        <pc:sldMkLst>
          <pc:docMk/>
          <pc:sldMk cId="1394111770" sldId="297"/>
        </pc:sldMkLst>
        <pc:spChg chg="mod">
          <ac:chgData name="Carlos Muñoz Saravia" userId="71119935bb5cad16" providerId="LiveId" clId="{576463EE-B44B-43B3-929B-7CA60D17285D}" dt="2018-11-21T00:04:25.884" v="1983" actId="6549"/>
          <ac:spMkLst>
            <pc:docMk/>
            <pc:sldMk cId="1394111770" sldId="297"/>
            <ac:spMk id="2" creationId="{00000000-0000-0000-0000-000000000000}"/>
          </ac:spMkLst>
        </pc:spChg>
        <pc:graphicFrameChg chg="modGraphic">
          <ac:chgData name="Carlos Muñoz Saravia" userId="71119935bb5cad16" providerId="LiveId" clId="{576463EE-B44B-43B3-929B-7CA60D17285D}" dt="2018-11-21T14:19:58.485" v="3577"/>
          <ac:graphicFrameMkLst>
            <pc:docMk/>
            <pc:sldMk cId="1394111770" sldId="297"/>
            <ac:graphicFrameMk id="4" creationId="{D8A68E76-506B-4C20-B370-C0F640833E22}"/>
          </ac:graphicFrameMkLst>
        </pc:graphicFrameChg>
      </pc:sldChg>
      <pc:sldChg chg="modSp">
        <pc:chgData name="Carlos Muñoz Saravia" userId="71119935bb5cad16" providerId="LiveId" clId="{576463EE-B44B-43B3-929B-7CA60D17285D}" dt="2018-11-21T15:15:12.944" v="3955" actId="122"/>
        <pc:sldMkLst>
          <pc:docMk/>
          <pc:sldMk cId="844769183" sldId="298"/>
        </pc:sldMkLst>
        <pc:spChg chg="mod">
          <ac:chgData name="Carlos Muñoz Saravia" userId="71119935bb5cad16" providerId="LiveId" clId="{576463EE-B44B-43B3-929B-7CA60D17285D}" dt="2018-11-20T23:47:27.955" v="518" actId="6549"/>
          <ac:spMkLst>
            <pc:docMk/>
            <pc:sldMk cId="844769183" sldId="298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15:12.944" v="3955" actId="122"/>
          <ac:spMkLst>
            <pc:docMk/>
            <pc:sldMk cId="844769183" sldId="298"/>
            <ac:spMk id="3" creationId="{00000000-0000-0000-0000-000000000000}"/>
          </ac:spMkLst>
        </pc:spChg>
      </pc:sldChg>
      <pc:sldChg chg="addSp delSp modSp add ord modTransition addCm delCm">
        <pc:chgData name="Carlos Muñoz Saravia" userId="71119935bb5cad16" providerId="LiveId" clId="{576463EE-B44B-43B3-929B-7CA60D17285D}" dt="2018-11-21T20:18:33.849" v="5729" actId="20577"/>
        <pc:sldMkLst>
          <pc:docMk/>
          <pc:sldMk cId="4000633430" sldId="462"/>
        </pc:sldMkLst>
        <pc:spChg chg="add mod ord">
          <ac:chgData name="Carlos Muñoz Saravia" userId="71119935bb5cad16" providerId="LiveId" clId="{576463EE-B44B-43B3-929B-7CA60D17285D}" dt="2018-11-21T14:59:46.311" v="3728" actId="1076"/>
          <ac:spMkLst>
            <pc:docMk/>
            <pc:sldMk cId="4000633430" sldId="462"/>
            <ac:spMk id="2" creationId="{E05AE790-BBA6-4988-B614-398B02C87068}"/>
          </ac:spMkLst>
        </pc:spChg>
        <pc:spChg chg="mod">
          <ac:chgData name="Carlos Muñoz Saravia" userId="71119935bb5cad16" providerId="LiveId" clId="{576463EE-B44B-43B3-929B-7CA60D17285D}" dt="2018-11-20T22:59:34.447" v="45" actId="207"/>
          <ac:spMkLst>
            <pc:docMk/>
            <pc:sldMk cId="4000633430" sldId="462"/>
            <ac:spMk id="6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18:33.849" v="5729" actId="20577"/>
          <ac:spMkLst>
            <pc:docMk/>
            <pc:sldMk cId="4000633430" sldId="462"/>
            <ac:spMk id="8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4:07.334" v="3699" actId="207"/>
          <ac:spMkLst>
            <pc:docMk/>
            <pc:sldMk cId="4000633430" sldId="462"/>
            <ac:spMk id="9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7:46.745" v="52" actId="692"/>
          <ac:spMkLst>
            <pc:docMk/>
            <pc:sldMk cId="4000633430" sldId="462"/>
            <ac:spMk id="10" creationId="{00000000-0000-0000-0000-000000000000}"/>
          </ac:spMkLst>
        </pc:spChg>
        <pc:spChg chg="del">
          <ac:chgData name="Carlos Muñoz Saravia" userId="71119935bb5cad16" providerId="LiveId" clId="{576463EE-B44B-43B3-929B-7CA60D17285D}" dt="2018-11-21T14:56:31.071" v="3711" actId="478"/>
          <ac:spMkLst>
            <pc:docMk/>
            <pc:sldMk cId="4000633430" sldId="462"/>
            <ac:spMk id="11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51.559" v="57" actId="692"/>
          <ac:spMkLst>
            <pc:docMk/>
            <pc:sldMk cId="4000633430" sldId="462"/>
            <ac:spMk id="1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58.285" v="58" actId="692"/>
          <ac:spMkLst>
            <pc:docMk/>
            <pc:sldMk cId="4000633430" sldId="462"/>
            <ac:spMk id="13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08.651" v="59" actId="692"/>
          <ac:spMkLst>
            <pc:docMk/>
            <pc:sldMk cId="4000633430" sldId="462"/>
            <ac:spMk id="14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22.151" v="61" actId="692"/>
          <ac:spMkLst>
            <pc:docMk/>
            <pc:sldMk cId="4000633430" sldId="462"/>
            <ac:spMk id="15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32.756" v="62" actId="692"/>
          <ac:spMkLst>
            <pc:docMk/>
            <pc:sldMk cId="4000633430" sldId="462"/>
            <ac:spMk id="16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39.612" v="63" actId="692"/>
          <ac:spMkLst>
            <pc:docMk/>
            <pc:sldMk cId="4000633430" sldId="462"/>
            <ac:spMk id="17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51.847" v="64" actId="692"/>
          <ac:spMkLst>
            <pc:docMk/>
            <pc:sldMk cId="4000633430" sldId="462"/>
            <ac:spMk id="18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20:05.992" v="65" actId="692"/>
          <ac:spMkLst>
            <pc:docMk/>
            <pc:sldMk cId="4000633430" sldId="462"/>
            <ac:spMk id="19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21.509" v="55" actId="692"/>
          <ac:spMkLst>
            <pc:docMk/>
            <pc:sldMk cId="4000633430" sldId="462"/>
            <ac:spMk id="27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08.119" v="54" actId="692"/>
          <ac:spMkLst>
            <pc:docMk/>
            <pc:sldMk cId="4000633430" sldId="462"/>
            <ac:spMk id="28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29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29.931" v="56" actId="692"/>
          <ac:spMkLst>
            <pc:docMk/>
            <pc:sldMk cId="4000633430" sldId="462"/>
            <ac:spMk id="30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1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8:00.275" v="53" actId="692"/>
          <ac:spMkLst>
            <pc:docMk/>
            <pc:sldMk cId="4000633430" sldId="462"/>
            <ac:spMk id="3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3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4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5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6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7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8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39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40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8:46.411" v="3721" actId="2711"/>
          <ac:spMkLst>
            <pc:docMk/>
            <pc:sldMk cId="4000633430" sldId="462"/>
            <ac:spMk id="41" creationId="{00000000-0000-0000-0000-000000000000}"/>
          </ac:spMkLst>
        </pc:spChg>
        <pc:spChg chg="del mod">
          <ac:chgData name="Carlos Muñoz Saravia" userId="71119935bb5cad16" providerId="LiveId" clId="{576463EE-B44B-43B3-929B-7CA60D17285D}" dt="2018-11-21T15:01:10.240" v="3739"/>
          <ac:spMkLst>
            <pc:docMk/>
            <pc:sldMk cId="4000633430" sldId="462"/>
            <ac:spMk id="4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8:46.411" v="3721" actId="2711"/>
          <ac:spMkLst>
            <pc:docMk/>
            <pc:sldMk cId="4000633430" sldId="462"/>
            <ac:spMk id="43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8:46.411" v="3721" actId="2711"/>
          <ac:spMkLst>
            <pc:docMk/>
            <pc:sldMk cId="4000633430" sldId="462"/>
            <ac:spMk id="44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8:46.411" v="3721" actId="2711"/>
          <ac:spMkLst>
            <pc:docMk/>
            <pc:sldMk cId="4000633430" sldId="462"/>
            <ac:spMk id="45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46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9:22.807" v="3724" actId="255"/>
          <ac:spMkLst>
            <pc:docMk/>
            <pc:sldMk cId="4000633430" sldId="462"/>
            <ac:spMk id="47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19:15.634" v="60" actId="692"/>
          <ac:spMkLst>
            <pc:docMk/>
            <pc:sldMk cId="4000633430" sldId="462"/>
            <ac:spMk id="48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9:34.719" v="3726" actId="255"/>
          <ac:spMkLst>
            <pc:docMk/>
            <pc:sldMk cId="4000633430" sldId="462"/>
            <ac:spMk id="49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9:40.768" v="3727" actId="14100"/>
          <ac:spMkLst>
            <pc:docMk/>
            <pc:sldMk cId="4000633430" sldId="462"/>
            <ac:spMk id="50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8:46.411" v="3721" actId="2711"/>
          <ac:spMkLst>
            <pc:docMk/>
            <pc:sldMk cId="4000633430" sldId="462"/>
            <ac:spMk id="51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9:49.752" v="3729" actId="1076"/>
          <ac:spMkLst>
            <pc:docMk/>
            <pc:sldMk cId="4000633430" sldId="462"/>
            <ac:spMk id="5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1:53.304" v="3745" actId="14100"/>
          <ac:spMkLst>
            <pc:docMk/>
            <pc:sldMk cId="4000633430" sldId="462"/>
            <ac:spMk id="53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3:20:15.742" v="66" actId="692"/>
          <ac:spMkLst>
            <pc:docMk/>
            <pc:sldMk cId="4000633430" sldId="462"/>
            <ac:spMk id="54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55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0T22:59:17.499" v="44" actId="1076"/>
          <ac:spMkLst>
            <pc:docMk/>
            <pc:sldMk cId="4000633430" sldId="462"/>
            <ac:spMk id="57" creationId="{00000000-0000-0000-0000-000000000000}"/>
          </ac:spMkLst>
        </pc:spChg>
        <pc:spChg chg="add mod">
          <ac:chgData name="Carlos Muñoz Saravia" userId="71119935bb5cad16" providerId="LiveId" clId="{576463EE-B44B-43B3-929B-7CA60D17285D}" dt="2018-11-21T15:00:19.874" v="3730" actId="113"/>
          <ac:spMkLst>
            <pc:docMk/>
            <pc:sldMk cId="4000633430" sldId="462"/>
            <ac:spMk id="58" creationId="{6462D051-4EAF-4F83-8D98-8E3AF7E956D2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59" creationId="{61AA7355-6F77-41D5-AC58-C48EF19385F2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0" creationId="{818C687E-51FA-4830-ABF5-587BDDF25E67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1" creationId="{D8C3579F-A289-45FF-8E50-080CB95026AF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2" creationId="{05C9E980-C5B8-4B19-B5DC-03A93D78E3DC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3" creationId="{ED88134E-4439-4B6D-B13A-4C1B041466E3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4" creationId="{14FA3DE0-691A-4029-BEB4-4199F91F5250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5" creationId="{071CA5F8-20FE-4DA7-A387-5242FDA54676}"/>
          </ac:spMkLst>
        </pc:spChg>
        <pc:spChg chg="add mod">
          <ac:chgData name="Carlos Muñoz Saravia" userId="71119935bb5cad16" providerId="LiveId" clId="{576463EE-B44B-43B3-929B-7CA60D17285D}" dt="2018-11-21T14:54:28.082" v="3701" actId="571"/>
          <ac:spMkLst>
            <pc:docMk/>
            <pc:sldMk cId="4000633430" sldId="462"/>
            <ac:spMk id="66" creationId="{E935AFE6-88BE-4A07-972A-12824C253B1E}"/>
          </ac:spMkLst>
        </pc:spChg>
        <pc:spChg chg="add mod">
          <ac:chgData name="Carlos Muñoz Saravia" userId="71119935bb5cad16" providerId="LiveId" clId="{576463EE-B44B-43B3-929B-7CA60D17285D}" dt="2018-11-21T15:03:25.026" v="3749" actId="14100"/>
          <ac:spMkLst>
            <pc:docMk/>
            <pc:sldMk cId="4000633430" sldId="462"/>
            <ac:spMk id="67" creationId="{42145B26-37C6-4653-A19E-7FEE9A01821F}"/>
          </ac:spMkLst>
        </pc:spChg>
      </pc:sldChg>
      <pc:sldChg chg="modSp add ord modAnim">
        <pc:chgData name="Carlos Muñoz Saravia" userId="71119935bb5cad16" providerId="LiveId" clId="{576463EE-B44B-43B3-929B-7CA60D17285D}" dt="2018-11-21T14:52:11.916" v="3689" actId="113"/>
        <pc:sldMkLst>
          <pc:docMk/>
          <pc:sldMk cId="2888620705" sldId="463"/>
        </pc:sldMkLst>
        <pc:spChg chg="mod">
          <ac:chgData name="Carlos Muñoz Saravia" userId="71119935bb5cad16" providerId="LiveId" clId="{576463EE-B44B-43B3-929B-7CA60D17285D}" dt="2018-11-20T23:22:57.530" v="96" actId="6549"/>
          <ac:spMkLst>
            <pc:docMk/>
            <pc:sldMk cId="2888620705" sldId="463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52:11.916" v="3689" actId="113"/>
          <ac:spMkLst>
            <pc:docMk/>
            <pc:sldMk cId="2888620705" sldId="463"/>
            <ac:spMk id="3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1T15:13:41.410" v="3911" actId="20577"/>
        <pc:sldMkLst>
          <pc:docMk/>
          <pc:sldMk cId="4147244042" sldId="464"/>
        </pc:sldMkLst>
        <pc:spChg chg="mod">
          <ac:chgData name="Carlos Muñoz Saravia" userId="71119935bb5cad16" providerId="LiveId" clId="{576463EE-B44B-43B3-929B-7CA60D17285D}" dt="2018-11-21T15:13:41.410" v="3911" actId="20577"/>
          <ac:spMkLst>
            <pc:docMk/>
            <pc:sldMk cId="4147244042" sldId="464"/>
            <ac:spMk id="3" creationId="{00000000-0000-0000-0000-000000000000}"/>
          </ac:spMkLst>
        </pc:spChg>
      </pc:sldChg>
      <pc:sldChg chg="modSp add">
        <pc:chgData name="Carlos Muñoz Saravia" userId="71119935bb5cad16" providerId="LiveId" clId="{576463EE-B44B-43B3-929B-7CA60D17285D}" dt="2018-11-21T15:16:08.211" v="3963" actId="115"/>
        <pc:sldMkLst>
          <pc:docMk/>
          <pc:sldMk cId="1790615601" sldId="465"/>
        </pc:sldMkLst>
        <pc:spChg chg="mod">
          <ac:chgData name="Carlos Muñoz Saravia" userId="71119935bb5cad16" providerId="LiveId" clId="{576463EE-B44B-43B3-929B-7CA60D17285D}" dt="2018-11-21T15:15:45.615" v="3960" actId="20577"/>
          <ac:spMkLst>
            <pc:docMk/>
            <pc:sldMk cId="1790615601" sldId="465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16:08.211" v="3963" actId="115"/>
          <ac:spMkLst>
            <pc:docMk/>
            <pc:sldMk cId="1790615601" sldId="465"/>
            <ac:spMk id="3" creationId="{00000000-0000-0000-0000-000000000000}"/>
          </ac:spMkLst>
        </pc:spChg>
      </pc:sldChg>
      <pc:sldChg chg="modSp add">
        <pc:chgData name="Carlos Muñoz Saravia" userId="71119935bb5cad16" providerId="LiveId" clId="{576463EE-B44B-43B3-929B-7CA60D17285D}" dt="2018-11-21T20:25:39.185" v="6019" actId="20577"/>
        <pc:sldMkLst>
          <pc:docMk/>
          <pc:sldMk cId="1522812728" sldId="466"/>
        </pc:sldMkLst>
        <pc:spChg chg="mod">
          <ac:chgData name="Carlos Muñoz Saravia" userId="71119935bb5cad16" providerId="LiveId" clId="{576463EE-B44B-43B3-929B-7CA60D17285D}" dt="2018-11-21T20:25:39.185" v="6019" actId="20577"/>
          <ac:spMkLst>
            <pc:docMk/>
            <pc:sldMk cId="1522812728" sldId="466"/>
            <ac:spMk id="3" creationId="{00000000-0000-0000-0000-000000000000}"/>
          </ac:spMkLst>
        </pc:spChg>
      </pc:sldChg>
      <pc:sldChg chg="modSp">
        <pc:chgData name="Carlos Muñoz Saravia" userId="71119935bb5cad16" providerId="LiveId" clId="{576463EE-B44B-43B3-929B-7CA60D17285D}" dt="2018-11-21T20:24:48.091" v="5977" actId="20577"/>
        <pc:sldMkLst>
          <pc:docMk/>
          <pc:sldMk cId="703033220" sldId="467"/>
        </pc:sldMkLst>
        <pc:spChg chg="mod">
          <ac:chgData name="Carlos Muñoz Saravia" userId="71119935bb5cad16" providerId="LiveId" clId="{576463EE-B44B-43B3-929B-7CA60D17285D}" dt="2018-11-21T00:11:55.451" v="2216" actId="20577"/>
          <ac:spMkLst>
            <pc:docMk/>
            <pc:sldMk cId="703033220" sldId="467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24:48.091" v="5977" actId="20577"/>
          <ac:spMkLst>
            <pc:docMk/>
            <pc:sldMk cId="703033220" sldId="467"/>
            <ac:spMk id="3" creationId="{00000000-0000-0000-0000-000000000000}"/>
          </ac:spMkLst>
        </pc:spChg>
      </pc:sldChg>
      <pc:sldChg chg="modSp add">
        <pc:chgData name="Carlos Muñoz Saravia" userId="71119935bb5cad16" providerId="LiveId" clId="{576463EE-B44B-43B3-929B-7CA60D17285D}" dt="2018-11-21T20:17:01.119" v="5693" actId="255"/>
        <pc:sldMkLst>
          <pc:docMk/>
          <pc:sldMk cId="3699618430" sldId="468"/>
        </pc:sldMkLst>
        <pc:spChg chg="mod">
          <ac:chgData name="Carlos Muñoz Saravia" userId="71119935bb5cad16" providerId="LiveId" clId="{576463EE-B44B-43B3-929B-7CA60D17285D}" dt="2018-11-21T20:17:01.119" v="5693" actId="255"/>
          <ac:spMkLst>
            <pc:docMk/>
            <pc:sldMk cId="3699618430" sldId="468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6:18:14.807" v="4337" actId="20577"/>
          <ac:spMkLst>
            <pc:docMk/>
            <pc:sldMk cId="3699618430" sldId="468"/>
            <ac:spMk id="3" creationId="{00000000-0000-0000-0000-000000000000}"/>
          </ac:spMkLst>
        </pc:spChg>
      </pc:sldChg>
      <pc:sldChg chg="modSp add">
        <pc:chgData name="Carlos Muñoz Saravia" userId="71119935bb5cad16" providerId="LiveId" clId="{576463EE-B44B-43B3-929B-7CA60D17285D}" dt="2018-11-21T20:16:50.798" v="5691" actId="255"/>
        <pc:sldMkLst>
          <pc:docMk/>
          <pc:sldMk cId="3468005733" sldId="469"/>
        </pc:sldMkLst>
        <pc:spChg chg="mod">
          <ac:chgData name="Carlos Muñoz Saravia" userId="71119935bb5cad16" providerId="LiveId" clId="{576463EE-B44B-43B3-929B-7CA60D17285D}" dt="2018-11-21T20:16:50.798" v="5691" actId="255"/>
          <ac:spMkLst>
            <pc:docMk/>
            <pc:sldMk cId="3468005733" sldId="469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55:17.889" v="4327" actId="20577"/>
          <ac:spMkLst>
            <pc:docMk/>
            <pc:sldMk cId="3468005733" sldId="469"/>
            <ac:spMk id="3" creationId="{00000000-0000-0000-0000-000000000000}"/>
          </ac:spMkLst>
        </pc:spChg>
      </pc:sldChg>
      <pc:sldChg chg="modSp ord">
        <pc:chgData name="Carlos Muñoz Saravia" userId="71119935bb5cad16" providerId="LiveId" clId="{576463EE-B44B-43B3-929B-7CA60D17285D}" dt="2018-11-21T20:37:11.783" v="6342" actId="20577"/>
        <pc:sldMkLst>
          <pc:docMk/>
          <pc:sldMk cId="200222685" sldId="470"/>
        </pc:sldMkLst>
        <pc:spChg chg="mod">
          <ac:chgData name="Carlos Muñoz Saravia" userId="71119935bb5cad16" providerId="LiveId" clId="{576463EE-B44B-43B3-929B-7CA60D17285D}" dt="2018-11-21T20:27:27.901" v="6042" actId="20577"/>
          <ac:spMkLst>
            <pc:docMk/>
            <pc:sldMk cId="200222685" sldId="470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37:11.783" v="6342" actId="20577"/>
          <ac:spMkLst>
            <pc:docMk/>
            <pc:sldMk cId="200222685" sldId="470"/>
            <ac:spMk id="3" creationId="{00000000-0000-0000-0000-000000000000}"/>
          </ac:spMkLst>
        </pc:spChg>
      </pc:sldChg>
      <pc:sldChg chg="del">
        <pc:chgData name="Carlos Muñoz Saravia" userId="71119935bb5cad16" providerId="LiveId" clId="{576463EE-B44B-43B3-929B-7CA60D17285D}" dt="2018-11-21T13:38:48.880" v="3271" actId="2696"/>
        <pc:sldMkLst>
          <pc:docMk/>
          <pc:sldMk cId="2177261680" sldId="470"/>
        </pc:sldMkLst>
      </pc:sldChg>
      <pc:sldChg chg="del">
        <pc:chgData name="Carlos Muñoz Saravia" userId="71119935bb5cad16" providerId="LiveId" clId="{576463EE-B44B-43B3-929B-7CA60D17285D}" dt="2018-11-21T00:42:01.653" v="3270" actId="2696"/>
        <pc:sldMkLst>
          <pc:docMk/>
          <pc:sldMk cId="4004768219" sldId="470"/>
        </pc:sldMkLst>
      </pc:sldChg>
      <pc:sldChg chg="addSp delSp modSp add">
        <pc:chgData name="Carlos Muñoz Saravia" userId="71119935bb5cad16" providerId="LiveId" clId="{576463EE-B44B-43B3-929B-7CA60D17285D}" dt="2018-11-21T20:48:14.976" v="6439" actId="478"/>
        <pc:sldMkLst>
          <pc:docMk/>
          <pc:sldMk cId="2250037312" sldId="471"/>
        </pc:sldMkLst>
        <pc:spChg chg="mod">
          <ac:chgData name="Carlos Muñoz Saravia" userId="71119935bb5cad16" providerId="LiveId" clId="{576463EE-B44B-43B3-929B-7CA60D17285D}" dt="2018-11-21T14:12:24.266" v="3366" actId="14100"/>
          <ac:spMkLst>
            <pc:docMk/>
            <pc:sldMk cId="2250037312" sldId="471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48:12.530" v="6438" actId="20577"/>
          <ac:spMkLst>
            <pc:docMk/>
            <pc:sldMk cId="2250037312" sldId="471"/>
            <ac:spMk id="3" creationId="{00000000-0000-0000-0000-000000000000}"/>
          </ac:spMkLst>
        </pc:spChg>
        <pc:spChg chg="add del mod">
          <ac:chgData name="Carlos Muñoz Saravia" userId="71119935bb5cad16" providerId="LiveId" clId="{576463EE-B44B-43B3-929B-7CA60D17285D}" dt="2018-11-21T20:48:14.976" v="6439" actId="478"/>
          <ac:spMkLst>
            <pc:docMk/>
            <pc:sldMk cId="2250037312" sldId="471"/>
            <ac:spMk id="4" creationId="{F611531E-A426-4FBC-AB21-0E39F45E198C}"/>
          </ac:spMkLst>
        </pc:spChg>
      </pc:sldChg>
      <pc:sldChg chg="addSp modSp add">
        <pc:chgData name="Carlos Muñoz Saravia" userId="71119935bb5cad16" providerId="LiveId" clId="{576463EE-B44B-43B3-929B-7CA60D17285D}" dt="2018-11-21T20:40:26.226" v="6343" actId="207"/>
        <pc:sldMkLst>
          <pc:docMk/>
          <pc:sldMk cId="1497495397" sldId="472"/>
        </pc:sldMkLst>
        <pc:spChg chg="mod">
          <ac:chgData name="Carlos Muñoz Saravia" userId="71119935bb5cad16" providerId="LiveId" clId="{576463EE-B44B-43B3-929B-7CA60D17285D}" dt="2018-11-21T15:12:50.789" v="3909" actId="255"/>
          <ac:spMkLst>
            <pc:docMk/>
            <pc:sldMk cId="1497495397" sldId="472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4:20:27.361" v="3580" actId="14100"/>
          <ac:spMkLst>
            <pc:docMk/>
            <pc:sldMk cId="1497495397" sldId="472"/>
            <ac:spMk id="3" creationId="{00000000-0000-0000-0000-000000000000}"/>
          </ac:spMkLst>
        </pc:spChg>
        <pc:spChg chg="add mod">
          <ac:chgData name="Carlos Muñoz Saravia" userId="71119935bb5cad16" providerId="LiveId" clId="{576463EE-B44B-43B3-929B-7CA60D17285D}" dt="2018-11-21T14:28:24.523" v="3658" actId="1076"/>
          <ac:spMkLst>
            <pc:docMk/>
            <pc:sldMk cId="1497495397" sldId="472"/>
            <ac:spMk id="4" creationId="{62DF082D-5E28-47C6-A6AE-61E6E17A3F2C}"/>
          </ac:spMkLst>
        </pc:spChg>
        <pc:spChg chg="add mod">
          <ac:chgData name="Carlos Muñoz Saravia" userId="71119935bb5cad16" providerId="LiveId" clId="{576463EE-B44B-43B3-929B-7CA60D17285D}" dt="2018-11-21T20:40:26.226" v="6343" actId="207"/>
          <ac:spMkLst>
            <pc:docMk/>
            <pc:sldMk cId="1497495397" sldId="472"/>
            <ac:spMk id="5" creationId="{7D772D51-9DF5-48E4-9216-44B97B4E4660}"/>
          </ac:spMkLst>
        </pc:spChg>
      </pc:sldChg>
      <pc:sldChg chg="addSp delSp modSp add ord">
        <pc:chgData name="Carlos Muñoz Saravia" userId="71119935bb5cad16" providerId="LiveId" clId="{576463EE-B44B-43B3-929B-7CA60D17285D}" dt="2018-11-21T20:16:04.287" v="5685" actId="115"/>
        <pc:sldMkLst>
          <pc:docMk/>
          <pc:sldMk cId="3263193089" sldId="473"/>
        </pc:sldMkLst>
        <pc:spChg chg="mod">
          <ac:chgData name="Carlos Muñoz Saravia" userId="71119935bb5cad16" providerId="LiveId" clId="{576463EE-B44B-43B3-929B-7CA60D17285D}" dt="2018-11-21T20:16:04.287" v="5685" actId="115"/>
          <ac:spMkLst>
            <pc:docMk/>
            <pc:sldMk cId="3263193089" sldId="473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30:43.595" v="4137" actId="403"/>
          <ac:spMkLst>
            <pc:docMk/>
            <pc:sldMk cId="3263193089" sldId="473"/>
            <ac:spMk id="4" creationId="{62DF082D-5E28-47C6-A6AE-61E6E17A3F2C}"/>
          </ac:spMkLst>
        </pc:spChg>
        <pc:spChg chg="mod">
          <ac:chgData name="Carlos Muñoz Saravia" userId="71119935bb5cad16" providerId="LiveId" clId="{576463EE-B44B-43B3-929B-7CA60D17285D}" dt="2018-11-21T15:30:38.946" v="4134" actId="403"/>
          <ac:spMkLst>
            <pc:docMk/>
            <pc:sldMk cId="3263193089" sldId="473"/>
            <ac:spMk id="5" creationId="{7D772D51-9DF5-48E4-9216-44B97B4E4660}"/>
          </ac:spMkLst>
        </pc:spChg>
        <pc:cxnChg chg="add del mod">
          <ac:chgData name="Carlos Muñoz Saravia" userId="71119935bb5cad16" providerId="LiveId" clId="{576463EE-B44B-43B3-929B-7CA60D17285D}" dt="2018-11-21T15:09:41.843" v="3859" actId="11529"/>
          <ac:cxnSpMkLst>
            <pc:docMk/>
            <pc:sldMk cId="3263193089" sldId="473"/>
            <ac:cxnSpMk id="7" creationId="{8A4086A5-53BC-4003-9220-1AC4282967D6}"/>
          </ac:cxnSpMkLst>
        </pc:cxnChg>
        <pc:cxnChg chg="add mod">
          <ac:chgData name="Carlos Muñoz Saravia" userId="71119935bb5cad16" providerId="LiveId" clId="{576463EE-B44B-43B3-929B-7CA60D17285D}" dt="2018-11-21T15:10:25.826" v="3867" actId="692"/>
          <ac:cxnSpMkLst>
            <pc:docMk/>
            <pc:sldMk cId="3263193089" sldId="473"/>
            <ac:cxnSpMk id="10" creationId="{2C06230F-84D0-4318-AC33-477BD9B73FAD}"/>
          </ac:cxnSpMkLst>
        </pc:cxnChg>
        <pc:cxnChg chg="add mod">
          <ac:chgData name="Carlos Muñoz Saravia" userId="71119935bb5cad16" providerId="LiveId" clId="{576463EE-B44B-43B3-929B-7CA60D17285D}" dt="2018-11-21T15:10:37.207" v="3870" actId="14100"/>
          <ac:cxnSpMkLst>
            <pc:docMk/>
            <pc:sldMk cId="3263193089" sldId="473"/>
            <ac:cxnSpMk id="11" creationId="{BE44E85F-E8EA-4B1F-B8B2-06BE7F60D074}"/>
          </ac:cxnSpMkLst>
        </pc:cxnChg>
      </pc:sldChg>
      <pc:sldChg chg="modSp add ord">
        <pc:chgData name="Carlos Muñoz Saravia" userId="71119935bb5cad16" providerId="LiveId" clId="{576463EE-B44B-43B3-929B-7CA60D17285D}" dt="2018-11-21T15:26:28.489" v="4073" actId="255"/>
        <pc:sldMkLst>
          <pc:docMk/>
          <pc:sldMk cId="3203000819" sldId="474"/>
        </pc:sldMkLst>
        <pc:spChg chg="mod">
          <ac:chgData name="Carlos Muñoz Saravia" userId="71119935bb5cad16" providerId="LiveId" clId="{576463EE-B44B-43B3-929B-7CA60D17285D}" dt="2018-11-21T15:24:23.406" v="4050" actId="255"/>
          <ac:spMkLst>
            <pc:docMk/>
            <pc:sldMk cId="3203000819" sldId="474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26:28.489" v="4073" actId="255"/>
          <ac:spMkLst>
            <pc:docMk/>
            <pc:sldMk cId="3203000819" sldId="474"/>
            <ac:spMk id="3" creationId="{00000000-0000-0000-0000-000000000000}"/>
          </ac:spMkLst>
        </pc:spChg>
      </pc:sldChg>
      <pc:sldChg chg="modSp add modAnim">
        <pc:chgData name="Carlos Muñoz Saravia" userId="71119935bb5cad16" providerId="LiveId" clId="{576463EE-B44B-43B3-929B-7CA60D17285D}" dt="2018-11-21T20:16:41.625" v="5689" actId="255"/>
        <pc:sldMkLst>
          <pc:docMk/>
          <pc:sldMk cId="370193146" sldId="475"/>
        </pc:sldMkLst>
        <pc:spChg chg="mod">
          <ac:chgData name="Carlos Muñoz Saravia" userId="71119935bb5cad16" providerId="LiveId" clId="{576463EE-B44B-43B3-929B-7CA60D17285D}" dt="2018-11-21T20:16:41.625" v="5689" actId="255"/>
          <ac:spMkLst>
            <pc:docMk/>
            <pc:sldMk cId="370193146" sldId="475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15:46:08.916" v="4319" actId="20577"/>
          <ac:spMkLst>
            <pc:docMk/>
            <pc:sldMk cId="370193146" sldId="475"/>
            <ac:spMk id="3" creationId="{00000000-0000-0000-0000-000000000000}"/>
          </ac:spMkLst>
        </pc:spChg>
      </pc:sldChg>
      <pc:sldChg chg="addSp modSp add">
        <pc:chgData name="Carlos Muñoz Saravia" userId="71119935bb5cad16" providerId="LiveId" clId="{576463EE-B44B-43B3-929B-7CA60D17285D}" dt="2018-11-21T20:42:31.571" v="6370" actId="20577"/>
        <pc:sldMkLst>
          <pc:docMk/>
          <pc:sldMk cId="3587232047" sldId="476"/>
        </pc:sldMkLst>
        <pc:spChg chg="mod">
          <ac:chgData name="Carlos Muñoz Saravia" userId="71119935bb5cad16" providerId="LiveId" clId="{576463EE-B44B-43B3-929B-7CA60D17285D}" dt="2018-11-21T20:17:14.735" v="5695" actId="255"/>
          <ac:spMkLst>
            <pc:docMk/>
            <pc:sldMk cId="3587232047" sldId="476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42:31.571" v="6370" actId="20577"/>
          <ac:spMkLst>
            <pc:docMk/>
            <pc:sldMk cId="3587232047" sldId="476"/>
            <ac:spMk id="3" creationId="{00000000-0000-0000-0000-000000000000}"/>
          </ac:spMkLst>
        </pc:spChg>
        <pc:spChg chg="add mod">
          <ac:chgData name="Carlos Muñoz Saravia" userId="71119935bb5cad16" providerId="LiveId" clId="{576463EE-B44B-43B3-929B-7CA60D17285D}" dt="2018-11-21T20:04:12.410" v="5091" actId="1076"/>
          <ac:spMkLst>
            <pc:docMk/>
            <pc:sldMk cId="3587232047" sldId="476"/>
            <ac:spMk id="4" creationId="{4EAA8B1F-38EF-45CB-8D7A-DE11C6F20B88}"/>
          </ac:spMkLst>
        </pc:spChg>
        <pc:spChg chg="add mod">
          <ac:chgData name="Carlos Muñoz Saravia" userId="71119935bb5cad16" providerId="LiveId" clId="{576463EE-B44B-43B3-929B-7CA60D17285D}" dt="2018-11-21T20:04:12.410" v="5091" actId="1076"/>
          <ac:spMkLst>
            <pc:docMk/>
            <pc:sldMk cId="3587232047" sldId="476"/>
            <ac:spMk id="5" creationId="{0CC3FDE9-9128-4CE6-980F-BE23C4BD76C4}"/>
          </ac:spMkLst>
        </pc:spChg>
        <pc:spChg chg="add mod">
          <ac:chgData name="Carlos Muñoz Saravia" userId="71119935bb5cad16" providerId="LiveId" clId="{576463EE-B44B-43B3-929B-7CA60D17285D}" dt="2018-11-21T20:04:12.410" v="5091" actId="1076"/>
          <ac:spMkLst>
            <pc:docMk/>
            <pc:sldMk cId="3587232047" sldId="476"/>
            <ac:spMk id="6" creationId="{B2D9BA1B-A8FC-4854-A120-8A51CD4E2A8B}"/>
          </ac:spMkLst>
        </pc:spChg>
        <pc:cxnChg chg="add mod">
          <ac:chgData name="Carlos Muñoz Saravia" userId="71119935bb5cad16" providerId="LiveId" clId="{576463EE-B44B-43B3-929B-7CA60D17285D}" dt="2018-11-21T20:04:12.410" v="5091" actId="1076"/>
          <ac:cxnSpMkLst>
            <pc:docMk/>
            <pc:sldMk cId="3587232047" sldId="476"/>
            <ac:cxnSpMk id="7" creationId="{88858B54-1B83-4CA9-A43A-CDEC20307A9C}"/>
          </ac:cxnSpMkLst>
        </pc:cxnChg>
      </pc:sldChg>
      <pc:sldChg chg="modSp ord">
        <pc:chgData name="Carlos Muñoz Saravia" userId="71119935bb5cad16" providerId="LiveId" clId="{576463EE-B44B-43B3-929B-7CA60D17285D}" dt="2018-11-21T20:51:55.492" v="6501" actId="255"/>
        <pc:sldMkLst>
          <pc:docMk/>
          <pc:sldMk cId="789056171" sldId="477"/>
        </pc:sldMkLst>
        <pc:spChg chg="mod">
          <ac:chgData name="Carlos Muñoz Saravia" userId="71119935bb5cad16" providerId="LiveId" clId="{576463EE-B44B-43B3-929B-7CA60D17285D}" dt="2018-11-21T20:51:55.492" v="6501" actId="255"/>
          <ac:spMkLst>
            <pc:docMk/>
            <pc:sldMk cId="789056171" sldId="477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32:47.335" v="6248" actId="6549"/>
          <ac:spMkLst>
            <pc:docMk/>
            <pc:sldMk cId="789056171" sldId="477"/>
            <ac:spMk id="3" creationId="{00000000-0000-0000-0000-000000000000}"/>
          </ac:spMkLst>
        </pc:spChg>
      </pc:sldChg>
      <pc:sldChg chg="modSp ord">
        <pc:chgData name="Carlos Muñoz Saravia" userId="71119935bb5cad16" providerId="LiveId" clId="{576463EE-B44B-43B3-929B-7CA60D17285D}" dt="2018-11-21T20:50:28.540" v="6442"/>
        <pc:sldMkLst>
          <pc:docMk/>
          <pc:sldMk cId="3078206750" sldId="478"/>
        </pc:sldMkLst>
        <pc:spChg chg="mod">
          <ac:chgData name="Carlos Muñoz Saravia" userId="71119935bb5cad16" providerId="LiveId" clId="{576463EE-B44B-43B3-929B-7CA60D17285D}" dt="2018-11-21T20:49:13.354" v="6441" actId="20577"/>
          <ac:spMkLst>
            <pc:docMk/>
            <pc:sldMk cId="3078206750" sldId="478"/>
            <ac:spMk id="2" creationId="{910C0494-8341-408A-B8F8-E478A64B5910}"/>
          </ac:spMkLst>
        </pc:spChg>
        <pc:spChg chg="mod">
          <ac:chgData name="Carlos Muñoz Saravia" userId="71119935bb5cad16" providerId="LiveId" clId="{576463EE-B44B-43B3-929B-7CA60D17285D}" dt="2018-11-21T20:35:45.949" v="6317" actId="20577"/>
          <ac:spMkLst>
            <pc:docMk/>
            <pc:sldMk cId="3078206750" sldId="478"/>
            <ac:spMk id="13" creationId="{14DFFEE2-B516-4A8A-ADAF-9D8B4571C5BE}"/>
          </ac:spMkLst>
        </pc:spChg>
        <pc:spChg chg="mod">
          <ac:chgData name="Carlos Muñoz Saravia" userId="71119935bb5cad16" providerId="LiveId" clId="{576463EE-B44B-43B3-929B-7CA60D17285D}" dt="2018-11-21T20:34:45.798" v="6309" actId="1076"/>
          <ac:spMkLst>
            <pc:docMk/>
            <pc:sldMk cId="3078206750" sldId="478"/>
            <ac:spMk id="18" creationId="{699588AD-B2E1-4230-B689-74F4CDDBDCC2}"/>
          </ac:spMkLst>
        </pc:spChg>
        <pc:spChg chg="mod">
          <ac:chgData name="Carlos Muñoz Saravia" userId="71119935bb5cad16" providerId="LiveId" clId="{576463EE-B44B-43B3-929B-7CA60D17285D}" dt="2018-11-21T20:36:14.866" v="6335" actId="20577"/>
          <ac:spMkLst>
            <pc:docMk/>
            <pc:sldMk cId="3078206750" sldId="478"/>
            <ac:spMk id="20" creationId="{781E1A34-84FF-47A8-865C-3B138BB8B94B}"/>
          </ac:spMkLst>
        </pc:spChg>
        <pc:spChg chg="mod">
          <ac:chgData name="Carlos Muñoz Saravia" userId="71119935bb5cad16" providerId="LiveId" clId="{576463EE-B44B-43B3-929B-7CA60D17285D}" dt="2018-11-21T20:35:05.949" v="6313" actId="1076"/>
          <ac:spMkLst>
            <pc:docMk/>
            <pc:sldMk cId="3078206750" sldId="478"/>
            <ac:spMk id="26" creationId="{4E533B88-7F46-4CB6-8D25-CC16C191340D}"/>
          </ac:spMkLst>
        </pc:spChg>
        <pc:spChg chg="mod">
          <ac:chgData name="Carlos Muñoz Saravia" userId="71119935bb5cad16" providerId="LiveId" clId="{576463EE-B44B-43B3-929B-7CA60D17285D}" dt="2018-11-21T20:35:01.968" v="6312" actId="1076"/>
          <ac:spMkLst>
            <pc:docMk/>
            <pc:sldMk cId="3078206750" sldId="478"/>
            <ac:spMk id="27" creationId="{D57690BC-343A-4B5C-BC62-826F49BB69E4}"/>
          </ac:spMkLst>
        </pc:spChg>
        <pc:cxnChg chg="mod">
          <ac:chgData name="Carlos Muñoz Saravia" userId="71119935bb5cad16" providerId="LiveId" clId="{576463EE-B44B-43B3-929B-7CA60D17285D}" dt="2018-11-21T20:35:23.692" v="6315" actId="14100"/>
          <ac:cxnSpMkLst>
            <pc:docMk/>
            <pc:sldMk cId="3078206750" sldId="478"/>
            <ac:cxnSpMk id="5" creationId="{BE331C1E-880E-4E65-A1F4-42AA28682703}"/>
          </ac:cxnSpMkLst>
        </pc:cxnChg>
        <pc:cxnChg chg="mod">
          <ac:chgData name="Carlos Muñoz Saravia" userId="71119935bb5cad16" providerId="LiveId" clId="{576463EE-B44B-43B3-929B-7CA60D17285D}" dt="2018-11-21T20:34:56.677" v="6311" actId="1076"/>
          <ac:cxnSpMkLst>
            <pc:docMk/>
            <pc:sldMk cId="3078206750" sldId="478"/>
            <ac:cxnSpMk id="15" creationId="{9BB587D8-13A1-4932-97AF-E8CE23B4D0FA}"/>
          </ac:cxnSpMkLst>
        </pc:cxnChg>
        <pc:cxnChg chg="mod">
          <ac:chgData name="Carlos Muñoz Saravia" userId="71119935bb5cad16" providerId="LiveId" clId="{576463EE-B44B-43B3-929B-7CA60D17285D}" dt="2018-11-21T20:34:39.686" v="6308" actId="1076"/>
          <ac:cxnSpMkLst>
            <pc:docMk/>
            <pc:sldMk cId="3078206750" sldId="478"/>
            <ac:cxnSpMk id="21" creationId="{A961C7A5-0785-4FCC-AA35-B404CA848A0B}"/>
          </ac:cxnSpMkLst>
        </pc:cxnChg>
        <pc:cxnChg chg="mod">
          <ac:chgData name="Carlos Muñoz Saravia" userId="71119935bb5cad16" providerId="LiveId" clId="{576463EE-B44B-43B3-929B-7CA60D17285D}" dt="2018-11-21T20:35:11.304" v="6314" actId="1076"/>
          <ac:cxnSpMkLst>
            <pc:docMk/>
            <pc:sldMk cId="3078206750" sldId="478"/>
            <ac:cxnSpMk id="32" creationId="{8C336876-A80C-49D1-AC83-D641EA83F119}"/>
          </ac:cxnSpMkLst>
        </pc:cxnChg>
      </pc:sldChg>
      <pc:sldChg chg="addSp delSp modSp add">
        <pc:chgData name="Carlos Muñoz Saravia" userId="71119935bb5cad16" providerId="LiveId" clId="{576463EE-B44B-43B3-929B-7CA60D17285D}" dt="2018-11-21T20:17:28.940" v="5697" actId="255"/>
        <pc:sldMkLst>
          <pc:docMk/>
          <pc:sldMk cId="524778052" sldId="479"/>
        </pc:sldMkLst>
        <pc:spChg chg="mod">
          <ac:chgData name="Carlos Muñoz Saravia" userId="71119935bb5cad16" providerId="LiveId" clId="{576463EE-B44B-43B3-929B-7CA60D17285D}" dt="2018-11-21T20:17:28.940" v="5697" actId="255"/>
          <ac:spMkLst>
            <pc:docMk/>
            <pc:sldMk cId="524778052" sldId="479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10:57.552" v="5578" actId="20577"/>
          <ac:spMkLst>
            <pc:docMk/>
            <pc:sldMk cId="524778052" sldId="479"/>
            <ac:spMk id="3" creationId="{00000000-0000-0000-0000-000000000000}"/>
          </ac:spMkLst>
        </pc:spChg>
        <pc:spChg chg="del">
          <ac:chgData name="Carlos Muñoz Saravia" userId="71119935bb5cad16" providerId="LiveId" clId="{576463EE-B44B-43B3-929B-7CA60D17285D}" dt="2018-11-21T20:07:52.099" v="5319" actId="478"/>
          <ac:spMkLst>
            <pc:docMk/>
            <pc:sldMk cId="524778052" sldId="479"/>
            <ac:spMk id="4" creationId="{4EAA8B1F-38EF-45CB-8D7A-DE11C6F20B88}"/>
          </ac:spMkLst>
        </pc:spChg>
        <pc:spChg chg="mod">
          <ac:chgData name="Carlos Muñoz Saravia" userId="71119935bb5cad16" providerId="LiveId" clId="{576463EE-B44B-43B3-929B-7CA60D17285D}" dt="2018-11-21T20:12:14.935" v="5595" actId="14100"/>
          <ac:spMkLst>
            <pc:docMk/>
            <pc:sldMk cId="524778052" sldId="479"/>
            <ac:spMk id="5" creationId="{0CC3FDE9-9128-4CE6-980F-BE23C4BD76C4}"/>
          </ac:spMkLst>
        </pc:spChg>
        <pc:spChg chg="del">
          <ac:chgData name="Carlos Muñoz Saravia" userId="71119935bb5cad16" providerId="LiveId" clId="{576463EE-B44B-43B3-929B-7CA60D17285D}" dt="2018-11-21T20:07:07.826" v="5243" actId="478"/>
          <ac:spMkLst>
            <pc:docMk/>
            <pc:sldMk cId="524778052" sldId="479"/>
            <ac:spMk id="6" creationId="{B2D9BA1B-A8FC-4854-A120-8A51CD4E2A8B}"/>
          </ac:spMkLst>
        </pc:spChg>
        <pc:cxnChg chg="add del">
          <ac:chgData name="Carlos Muñoz Saravia" userId="71119935bb5cad16" providerId="LiveId" clId="{576463EE-B44B-43B3-929B-7CA60D17285D}" dt="2018-11-21T20:07:14.974" v="5246" actId="478"/>
          <ac:cxnSpMkLst>
            <pc:docMk/>
            <pc:sldMk cId="524778052" sldId="479"/>
            <ac:cxnSpMk id="7" creationId="{88858B54-1B83-4CA9-A43A-CDEC20307A9C}"/>
          </ac:cxnSpMkLst>
        </pc:cxnChg>
      </pc:sldChg>
      <pc:sldChg chg="modSp">
        <pc:chgData name="Carlos Muñoz Saravia" userId="71119935bb5cad16" providerId="LiveId" clId="{576463EE-B44B-43B3-929B-7CA60D17285D}" dt="2018-11-21T20:45:16.857" v="6375" actId="20577"/>
        <pc:sldMkLst>
          <pc:docMk/>
          <pc:sldMk cId="565514359" sldId="480"/>
        </pc:sldMkLst>
        <pc:spChg chg="mod">
          <ac:chgData name="Carlos Muñoz Saravia" userId="71119935bb5cad16" providerId="LiveId" clId="{576463EE-B44B-43B3-929B-7CA60D17285D}" dt="2018-11-21T20:45:16.857" v="6375" actId="20577"/>
          <ac:spMkLst>
            <pc:docMk/>
            <pc:sldMk cId="565514359" sldId="480"/>
            <ac:spMk id="3" creationId="{00000000-0000-0000-0000-000000000000}"/>
          </ac:spMkLst>
        </pc:spChg>
      </pc:sldChg>
      <pc:sldChg chg="modSp ord">
        <pc:chgData name="Carlos Muñoz Saravia" userId="71119935bb5cad16" providerId="LiveId" clId="{576463EE-B44B-43B3-929B-7CA60D17285D}" dt="2018-11-21T20:29:28" v="6108" actId="20577"/>
        <pc:sldMkLst>
          <pc:docMk/>
          <pc:sldMk cId="1022490930" sldId="481"/>
        </pc:sldMkLst>
        <pc:spChg chg="mod">
          <ac:chgData name="Carlos Muñoz Saravia" userId="71119935bb5cad16" providerId="LiveId" clId="{576463EE-B44B-43B3-929B-7CA60D17285D}" dt="2018-11-21T20:29:02.916" v="6070" actId="20577"/>
          <ac:spMkLst>
            <pc:docMk/>
            <pc:sldMk cId="1022490930" sldId="481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1T20:29:28" v="6108" actId="20577"/>
          <ac:spMkLst>
            <pc:docMk/>
            <pc:sldMk cId="1022490930" sldId="481"/>
            <ac:spMk id="3" creationId="{00000000-0000-0000-0000-000000000000}"/>
          </ac:spMkLst>
        </pc:spChg>
      </pc:sldChg>
      <pc:sldChg chg="addSp delSp modSp add">
        <pc:chgData name="Carlos Muñoz Saravia" userId="71119935bb5cad16" providerId="LiveId" clId="{576463EE-B44B-43B3-929B-7CA60D17285D}" dt="2018-11-21T21:00:01.806" v="6508"/>
        <pc:sldMkLst>
          <pc:docMk/>
          <pc:sldMk cId="4005998526" sldId="482"/>
        </pc:sldMkLst>
        <pc:spChg chg="del mod">
          <ac:chgData name="Carlos Muñoz Saravia" userId="71119935bb5cad16" providerId="LiveId" clId="{576463EE-B44B-43B3-929B-7CA60D17285D}" dt="2018-11-21T20:59:57.364" v="6507" actId="478"/>
          <ac:spMkLst>
            <pc:docMk/>
            <pc:sldMk cId="4005998526" sldId="482"/>
            <ac:spMk id="3" creationId="{00000000-0000-0000-0000-000000000000}"/>
          </ac:spMkLst>
        </pc:spChg>
        <pc:spChg chg="add del mod">
          <ac:chgData name="Carlos Muñoz Saravia" userId="71119935bb5cad16" providerId="LiveId" clId="{576463EE-B44B-43B3-929B-7CA60D17285D}" dt="2018-11-21T21:00:01.806" v="6508"/>
          <ac:spMkLst>
            <pc:docMk/>
            <pc:sldMk cId="4005998526" sldId="482"/>
            <ac:spMk id="5" creationId="{87AD47E4-F520-4B08-998E-48D4572BB86B}"/>
          </ac:spMkLst>
        </pc:spChg>
        <pc:picChg chg="add del">
          <ac:chgData name="Carlos Muñoz Saravia" userId="71119935bb5cad16" providerId="LiveId" clId="{576463EE-B44B-43B3-929B-7CA60D17285D}" dt="2018-11-21T20:59:57.364" v="6507" actId="478"/>
          <ac:picMkLst>
            <pc:docMk/>
            <pc:sldMk cId="4005998526" sldId="482"/>
            <ac:picMk id="1026" creationId="{A06D53BA-FEB3-4BF5-AD70-36D9E71ED73A}"/>
          </ac:picMkLst>
        </pc:picChg>
        <pc:picChg chg="add">
          <ac:chgData name="Carlos Muñoz Saravia" userId="71119935bb5cad16" providerId="LiveId" clId="{576463EE-B44B-43B3-929B-7CA60D17285D}" dt="2018-11-21T21:00:01.806" v="6508"/>
          <ac:picMkLst>
            <pc:docMk/>
            <pc:sldMk cId="4005998526" sldId="482"/>
            <ac:picMk id="1028" creationId="{D4176E1F-10AD-49A2-97BC-D7D610176EF5}"/>
          </ac:picMkLst>
        </pc:picChg>
      </pc:sldChg>
      <pc:sldChg chg="addSp delSp modSp add">
        <pc:chgData name="Carlos Muñoz Saravia" userId="71119935bb5cad16" providerId="LiveId" clId="{576463EE-B44B-43B3-929B-7CA60D17285D}" dt="2018-11-22T13:40:35.466" v="6668" actId="14100"/>
        <pc:sldMkLst>
          <pc:docMk/>
          <pc:sldMk cId="2561890731" sldId="483"/>
        </pc:sldMkLst>
        <pc:spChg chg="del">
          <ac:chgData name="Carlos Muñoz Saravia" userId="71119935bb5cad16" providerId="LiveId" clId="{576463EE-B44B-43B3-929B-7CA60D17285D}" dt="2018-11-21T21:00:51.866" v="6511" actId="478"/>
          <ac:spMkLst>
            <pc:docMk/>
            <pc:sldMk cId="2561890731" sldId="483"/>
            <ac:spMk id="3" creationId="{00000000-0000-0000-0000-000000000000}"/>
          </ac:spMkLst>
        </pc:spChg>
        <pc:spChg chg="add del mod">
          <ac:chgData name="Carlos Muñoz Saravia" userId="71119935bb5cad16" providerId="LiveId" clId="{576463EE-B44B-43B3-929B-7CA60D17285D}" dt="2018-11-21T21:00:54.392" v="6512" actId="478"/>
          <ac:spMkLst>
            <pc:docMk/>
            <pc:sldMk cId="2561890731" sldId="483"/>
            <ac:spMk id="5" creationId="{9DCD1B06-1A6E-4677-A451-8A217D93B9B0}"/>
          </ac:spMkLst>
        </pc:spChg>
        <pc:picChg chg="add mod">
          <ac:chgData name="Carlos Muñoz Saravia" userId="71119935bb5cad16" providerId="LiveId" clId="{576463EE-B44B-43B3-929B-7CA60D17285D}" dt="2018-11-22T13:40:35.466" v="6668" actId="14100"/>
          <ac:picMkLst>
            <pc:docMk/>
            <pc:sldMk cId="2561890731" sldId="483"/>
            <ac:picMk id="3" creationId="{EA8EADB8-B719-450D-A4AA-9CC5761A0BF6}"/>
          </ac:picMkLst>
        </pc:picChg>
        <pc:picChg chg="add mod">
          <ac:chgData name="Carlos Muñoz Saravia" userId="71119935bb5cad16" providerId="LiveId" clId="{576463EE-B44B-43B3-929B-7CA60D17285D}" dt="2018-11-22T13:40:31.951" v="6667" actId="14100"/>
          <ac:picMkLst>
            <pc:docMk/>
            <pc:sldMk cId="2561890731" sldId="483"/>
            <ac:picMk id="2050" creationId="{CA251C70-FDD5-4F97-992C-EAFE9267E559}"/>
          </ac:picMkLst>
        </pc:picChg>
        <pc:picChg chg="add del mod">
          <ac:chgData name="Carlos Muñoz Saravia" userId="71119935bb5cad16" providerId="LiveId" clId="{576463EE-B44B-43B3-929B-7CA60D17285D}" dt="2018-11-22T13:40:11.236" v="6660" actId="478"/>
          <ac:picMkLst>
            <pc:docMk/>
            <pc:sldMk cId="2561890731" sldId="483"/>
            <ac:picMk id="2052" creationId="{9981CBD4-5EC1-4988-A859-FC1F53B87EC6}"/>
          </ac:picMkLst>
        </pc:picChg>
      </pc:sldChg>
      <pc:sldChg chg="add del">
        <pc:chgData name="Carlos Muñoz Saravia" userId="71119935bb5cad16" providerId="LiveId" clId="{576463EE-B44B-43B3-929B-7CA60D17285D}" dt="2018-11-21T20:59:45.558" v="6504"/>
        <pc:sldMkLst>
          <pc:docMk/>
          <pc:sldMk cId="3920844733" sldId="483"/>
        </pc:sldMkLst>
      </pc:sldChg>
      <pc:sldChg chg="addSp delSp modSp add">
        <pc:chgData name="Carlos Muñoz Saravia" userId="71119935bb5cad16" providerId="LiveId" clId="{576463EE-B44B-43B3-929B-7CA60D17285D}" dt="2018-11-22T13:48:29.888" v="6679" actId="14100"/>
        <pc:sldMkLst>
          <pc:docMk/>
          <pc:sldMk cId="1227681853" sldId="484"/>
        </pc:sldMkLst>
        <pc:picChg chg="add del">
          <ac:chgData name="Carlos Muñoz Saravia" userId="71119935bb5cad16" providerId="LiveId" clId="{576463EE-B44B-43B3-929B-7CA60D17285D}" dt="2018-11-21T21:12:03.878" v="6644" actId="478"/>
          <ac:picMkLst>
            <pc:docMk/>
            <pc:sldMk cId="1227681853" sldId="484"/>
            <ac:picMk id="3" creationId="{5769A35C-C489-430B-B4F5-5B6732CD2709}"/>
          </ac:picMkLst>
        </pc:picChg>
        <pc:picChg chg="add mod">
          <ac:chgData name="Carlos Muñoz Saravia" userId="71119935bb5cad16" providerId="LiveId" clId="{576463EE-B44B-43B3-929B-7CA60D17285D}" dt="2018-11-22T13:48:24.202" v="6678" actId="14100"/>
          <ac:picMkLst>
            <pc:docMk/>
            <pc:sldMk cId="1227681853" sldId="484"/>
            <ac:picMk id="4" creationId="{B5762712-7BB1-44C0-83A0-3943C7389C46}"/>
          </ac:picMkLst>
        </pc:picChg>
        <pc:picChg chg="del">
          <ac:chgData name="Carlos Muñoz Saravia" userId="71119935bb5cad16" providerId="LiveId" clId="{576463EE-B44B-43B3-929B-7CA60D17285D}" dt="2018-11-21T21:04:23.507" v="6518" actId="478"/>
          <ac:picMkLst>
            <pc:docMk/>
            <pc:sldMk cId="1227681853" sldId="484"/>
            <ac:picMk id="2050" creationId="{CA251C70-FDD5-4F97-992C-EAFE9267E559}"/>
          </ac:picMkLst>
        </pc:picChg>
        <pc:picChg chg="del">
          <ac:chgData name="Carlos Muñoz Saravia" userId="71119935bb5cad16" providerId="LiveId" clId="{576463EE-B44B-43B3-929B-7CA60D17285D}" dt="2018-11-21T21:04:24.811" v="6519" actId="478"/>
          <ac:picMkLst>
            <pc:docMk/>
            <pc:sldMk cId="1227681853" sldId="484"/>
            <ac:picMk id="2052" creationId="{9981CBD4-5EC1-4988-A859-FC1F53B87EC6}"/>
          </ac:picMkLst>
        </pc:picChg>
        <pc:picChg chg="add mod">
          <ac:chgData name="Carlos Muñoz Saravia" userId="71119935bb5cad16" providerId="LiveId" clId="{576463EE-B44B-43B3-929B-7CA60D17285D}" dt="2018-11-22T13:48:29.888" v="6679" actId="14100"/>
          <ac:picMkLst>
            <pc:docMk/>
            <pc:sldMk cId="1227681853" sldId="484"/>
            <ac:picMk id="3074" creationId="{2B1A0132-5798-4FFF-B5E0-6C35F8278C06}"/>
          </ac:picMkLst>
        </pc:picChg>
      </pc:sldChg>
      <pc:sldChg chg="addSp delSp modSp add">
        <pc:chgData name="Carlos Muñoz Saravia" userId="71119935bb5cad16" providerId="LiveId" clId="{576463EE-B44B-43B3-929B-7CA60D17285D}" dt="2018-11-21T21:30:35.479" v="6656" actId="6549"/>
        <pc:sldMkLst>
          <pc:docMk/>
          <pc:sldMk cId="2542538223" sldId="485"/>
        </pc:sldMkLst>
        <pc:spChg chg="add mod">
          <ac:chgData name="Carlos Muñoz Saravia" userId="71119935bb5cad16" providerId="LiveId" clId="{576463EE-B44B-43B3-929B-7CA60D17285D}" dt="2018-11-21T21:30:35.479" v="6656" actId="6549"/>
          <ac:spMkLst>
            <pc:docMk/>
            <pc:sldMk cId="2542538223" sldId="485"/>
            <ac:spMk id="3" creationId="{3D53079B-6B01-48A4-8B4A-59B204844E92}"/>
          </ac:spMkLst>
        </pc:spChg>
        <pc:spChg chg="add mod">
          <ac:chgData name="Carlos Muñoz Saravia" userId="71119935bb5cad16" providerId="LiveId" clId="{576463EE-B44B-43B3-929B-7CA60D17285D}" dt="2018-11-21T21:07:57.569" v="6629" actId="20577"/>
          <ac:spMkLst>
            <pc:docMk/>
            <pc:sldMk cId="2542538223" sldId="485"/>
            <ac:spMk id="8" creationId="{ECB76C5A-3794-46CE-A4FF-A471A7C72811}"/>
          </ac:spMkLst>
        </pc:spChg>
        <pc:picChg chg="del">
          <ac:chgData name="Carlos Muñoz Saravia" userId="71119935bb5cad16" providerId="LiveId" clId="{576463EE-B44B-43B3-929B-7CA60D17285D}" dt="2018-11-21T21:05:26.708" v="6527" actId="478"/>
          <ac:picMkLst>
            <pc:docMk/>
            <pc:sldMk cId="2542538223" sldId="485"/>
            <ac:picMk id="3074" creationId="{2B1A0132-5798-4FFF-B5E0-6C35F8278C06}"/>
          </ac:picMkLst>
        </pc:picChg>
        <pc:picChg chg="add del mod">
          <ac:chgData name="Carlos Muñoz Saravia" userId="71119935bb5cad16" providerId="LiveId" clId="{576463EE-B44B-43B3-929B-7CA60D17285D}" dt="2018-11-21T21:12:27.505" v="6645" actId="478"/>
          <ac:picMkLst>
            <pc:docMk/>
            <pc:sldMk cId="2542538223" sldId="485"/>
            <ac:picMk id="4098" creationId="{6F31A44D-5C4F-45A6-8407-F8265A447AB9}"/>
          </ac:picMkLst>
        </pc:picChg>
        <pc:picChg chg="add del mod">
          <ac:chgData name="Carlos Muñoz Saravia" userId="71119935bb5cad16" providerId="LiveId" clId="{576463EE-B44B-43B3-929B-7CA60D17285D}" dt="2018-11-21T21:13:46.503" v="6648" actId="478"/>
          <ac:picMkLst>
            <pc:docMk/>
            <pc:sldMk cId="2542538223" sldId="485"/>
            <ac:picMk id="4100" creationId="{B4F90264-A7B0-4BD7-9EF3-6C9994A7E862}"/>
          </ac:picMkLst>
        </pc:picChg>
        <pc:picChg chg="add mod">
          <ac:chgData name="Carlos Muñoz Saravia" userId="71119935bb5cad16" providerId="LiveId" clId="{576463EE-B44B-43B3-929B-7CA60D17285D}" dt="2018-11-21T21:14:31.663" v="6654" actId="1076"/>
          <ac:picMkLst>
            <pc:docMk/>
            <pc:sldMk cId="2542538223" sldId="485"/>
            <ac:picMk id="4102" creationId="{0E530BF0-F4F4-4999-87DE-2C4A22CE1569}"/>
          </ac:picMkLst>
        </pc:picChg>
        <pc:picChg chg="add mod">
          <ac:chgData name="Carlos Muñoz Saravia" userId="71119935bb5cad16" providerId="LiveId" clId="{576463EE-B44B-43B3-929B-7CA60D17285D}" dt="2018-11-21T21:12:32.160" v="6647" actId="1076"/>
          <ac:picMkLst>
            <pc:docMk/>
            <pc:sldMk cId="2542538223" sldId="485"/>
            <ac:picMk id="4104" creationId="{E588ACB8-D94F-4319-8100-16CB6A28DEC8}"/>
          </ac:picMkLst>
        </pc:picChg>
        <pc:picChg chg="add del mod">
          <ac:chgData name="Carlos Muñoz Saravia" userId="71119935bb5cad16" providerId="LiveId" clId="{576463EE-B44B-43B3-929B-7CA60D17285D}" dt="2018-11-21T21:14:14.477" v="6651" actId="478"/>
          <ac:picMkLst>
            <pc:docMk/>
            <pc:sldMk cId="2542538223" sldId="485"/>
            <ac:picMk id="4106" creationId="{5B5EF2FC-1451-4464-8264-F7FF0DE5C754}"/>
          </ac:picMkLst>
        </pc:picChg>
        <pc:picChg chg="add mod">
          <ac:chgData name="Carlos Muñoz Saravia" userId="71119935bb5cad16" providerId="LiveId" clId="{576463EE-B44B-43B3-929B-7CA60D17285D}" dt="2018-11-21T21:14:18.284" v="6653" actId="1076"/>
          <ac:picMkLst>
            <pc:docMk/>
            <pc:sldMk cId="2542538223" sldId="485"/>
            <ac:picMk id="4108" creationId="{4CCE26AE-7B01-4776-B976-2ECFD0FA37C7}"/>
          </ac:picMkLst>
        </pc:picChg>
        <pc:cxnChg chg="add del mod">
          <ac:chgData name="Carlos Muñoz Saravia" userId="71119935bb5cad16" providerId="LiveId" clId="{576463EE-B44B-43B3-929B-7CA60D17285D}" dt="2018-11-21T21:07:41.262" v="6625" actId="11529"/>
          <ac:cxnSpMkLst>
            <pc:docMk/>
            <pc:sldMk cId="2542538223" sldId="485"/>
            <ac:cxnSpMk id="5" creationId="{8C61F360-B32B-4EFE-AF25-6A90AB4E9032}"/>
          </ac:cxnSpMkLst>
        </pc:cxnChg>
      </pc:sldChg>
      <pc:sldChg chg="addSp delSp modSp add">
        <pc:chgData name="Carlos Muñoz Saravia" userId="71119935bb5cad16" providerId="LiveId" clId="{576463EE-B44B-43B3-929B-7CA60D17285D}" dt="2018-11-22T13:50:05.433" v="6690" actId="14100"/>
        <pc:sldMkLst>
          <pc:docMk/>
          <pc:sldMk cId="3545944118" sldId="486"/>
        </pc:sldMkLst>
        <pc:picChg chg="mod">
          <ac:chgData name="Carlos Muñoz Saravia" userId="71119935bb5cad16" providerId="LiveId" clId="{576463EE-B44B-43B3-929B-7CA60D17285D}" dt="2018-11-21T21:11:45.049" v="6639" actId="1076"/>
          <ac:picMkLst>
            <pc:docMk/>
            <pc:sldMk cId="3545944118" sldId="486"/>
            <ac:picMk id="3" creationId="{5769A35C-C489-430B-B4F5-5B6732CD2709}"/>
          </ac:picMkLst>
        </pc:picChg>
        <pc:picChg chg="add del mod">
          <ac:chgData name="Carlos Muñoz Saravia" userId="71119935bb5cad16" providerId="LiveId" clId="{576463EE-B44B-43B3-929B-7CA60D17285D}" dt="2018-11-22T13:49:40.943" v="6685" actId="478"/>
          <ac:picMkLst>
            <pc:docMk/>
            <pc:sldMk cId="3545944118" sldId="486"/>
            <ac:picMk id="1026" creationId="{2501BDD9-F418-48B9-9323-4607059075DB}"/>
          </ac:picMkLst>
        </pc:picChg>
        <pc:picChg chg="add mod">
          <ac:chgData name="Carlos Muñoz Saravia" userId="71119935bb5cad16" providerId="LiveId" clId="{576463EE-B44B-43B3-929B-7CA60D17285D}" dt="2018-11-22T13:50:05.433" v="6690" actId="14100"/>
          <ac:picMkLst>
            <pc:docMk/>
            <pc:sldMk cId="3545944118" sldId="486"/>
            <ac:picMk id="1028" creationId="{1006572C-2DCE-49B6-A59F-3AE3E1115BA6}"/>
          </ac:picMkLst>
        </pc:picChg>
        <pc:picChg chg="del">
          <ac:chgData name="Carlos Muñoz Saravia" userId="71119935bb5cad16" providerId="LiveId" clId="{576463EE-B44B-43B3-929B-7CA60D17285D}" dt="2018-11-21T21:10:44.505" v="6632" actId="478"/>
          <ac:picMkLst>
            <pc:docMk/>
            <pc:sldMk cId="3545944118" sldId="486"/>
            <ac:picMk id="3074" creationId="{2B1A0132-5798-4FFF-B5E0-6C35F8278C06}"/>
          </ac:picMkLst>
        </pc:picChg>
        <pc:picChg chg="add del mod">
          <ac:chgData name="Carlos Muñoz Saravia" userId="71119935bb5cad16" providerId="LiveId" clId="{576463EE-B44B-43B3-929B-7CA60D17285D}" dt="2018-11-21T21:11:45.783" v="6640"/>
          <ac:picMkLst>
            <pc:docMk/>
            <pc:sldMk cId="3545944118" sldId="486"/>
            <ac:picMk id="5122" creationId="{589169CB-78CB-4557-90EB-BA613547990C}"/>
          </ac:picMkLst>
        </pc:picChg>
        <pc:picChg chg="add del mod">
          <ac:chgData name="Carlos Muñoz Saravia" userId="71119935bb5cad16" providerId="LiveId" clId="{576463EE-B44B-43B3-929B-7CA60D17285D}" dt="2018-11-22T13:49:16.027" v="6680" actId="478"/>
          <ac:picMkLst>
            <pc:docMk/>
            <pc:sldMk cId="3545944118" sldId="486"/>
            <ac:picMk id="5124" creationId="{432AD708-1650-4272-BD6B-160BDA48BC3E}"/>
          </ac:picMkLst>
        </pc:picChg>
      </pc:sldChg>
      <pc:sldChg chg="modSp">
        <pc:chgData name="Carlos Muñoz Saravia" userId="71119935bb5cad16" providerId="LiveId" clId="{576463EE-B44B-43B3-929B-7CA60D17285D}" dt="2018-11-22T15:55:32.453" v="6816" actId="20577"/>
        <pc:sldMkLst>
          <pc:docMk/>
          <pc:sldMk cId="3691809940" sldId="487"/>
        </pc:sldMkLst>
        <pc:spChg chg="mod">
          <ac:chgData name="Carlos Muñoz Saravia" userId="71119935bb5cad16" providerId="LiveId" clId="{576463EE-B44B-43B3-929B-7CA60D17285D}" dt="2018-11-22T15:53:26.069" v="6713" actId="20577"/>
          <ac:spMkLst>
            <pc:docMk/>
            <pc:sldMk cId="3691809940" sldId="487"/>
            <ac:spMk id="2" creationId="{00000000-0000-0000-0000-000000000000}"/>
          </ac:spMkLst>
        </pc:spChg>
        <pc:spChg chg="mod">
          <ac:chgData name="Carlos Muñoz Saravia" userId="71119935bb5cad16" providerId="LiveId" clId="{576463EE-B44B-43B3-929B-7CA60D17285D}" dt="2018-11-22T15:55:32.453" v="6816" actId="20577"/>
          <ac:spMkLst>
            <pc:docMk/>
            <pc:sldMk cId="3691809940" sldId="487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22/11/2018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VE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A75B01-8818-4657-B9FB-489D3D0BE58E}" type="slidenum">
              <a:rPr lang="es-VE" smtClean="0"/>
              <a:pPr>
                <a:defRPr/>
              </a:pPr>
              <a:t>14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42943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texto del patrón</a:t>
            </a:r>
          </a:p>
          <a:p>
            <a:pPr lvl="1"/>
            <a:r>
              <a:rPr lang="es-CL"/>
              <a:t>Segundo nivel</a:t>
            </a:r>
          </a:p>
          <a:p>
            <a:pPr lvl="2"/>
            <a:r>
              <a:rPr lang="es-CL"/>
              <a:t>Tercer nivel</a:t>
            </a:r>
          </a:p>
          <a:p>
            <a:pPr lvl="3"/>
            <a:r>
              <a:rPr lang="es-CL"/>
              <a:t>Cuarto nivel</a:t>
            </a:r>
          </a:p>
          <a:p>
            <a:pPr lvl="4"/>
            <a:r>
              <a:rPr lang="es-CL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22-11-2018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5976664" cy="311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5" y="349978"/>
            <a:ext cx="3340630" cy="2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2420888"/>
            <a:ext cx="8712968" cy="2160240"/>
          </a:xfrm>
        </p:spPr>
        <p:txBody>
          <a:bodyPr/>
          <a:lstStyle/>
          <a:p>
            <a:r>
              <a:rPr lang="es-CL" sz="3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Las Reformas Tributarias y la seguridad del Contribuyente, hasta cuándo y hasta dónde ?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656" y="5301207"/>
            <a:ext cx="6294512" cy="936105"/>
          </a:xfrm>
        </p:spPr>
        <p:txBody>
          <a:bodyPr/>
          <a:lstStyle/>
          <a:p>
            <a:r>
              <a:rPr lang="es-CL" sz="1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CARLOS MUÑOZ SARAVIA</a:t>
            </a:r>
          </a:p>
          <a:p>
            <a:r>
              <a:rPr lang="es-CL" sz="1800" dirty="0">
                <a:solidFill>
                  <a:schemeClr val="bg1"/>
                </a:solidFill>
                <a:highlight>
                  <a:srgbClr val="800000"/>
                </a:highlight>
                <a:latin typeface="Arial Rounded MT Bold" panose="020F0704030504030204" pitchFamily="34" charset="0"/>
              </a:rPr>
              <a:t>TAAS - CONSULTING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90348"/>
            <a:ext cx="2016224" cy="15283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FDFBAE-5CB2-4135-83BB-776371B439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98749"/>
            <a:ext cx="1571625" cy="1562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 - MODIFICACIÓN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REFORMAR (RAE)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1. </a:t>
            </a:r>
            <a:r>
              <a:rPr lang="es-CL" sz="2000" b="1" dirty="0" err="1">
                <a:solidFill>
                  <a:srgbClr val="00B050"/>
                </a:solidFill>
                <a:latin typeface="Arial Rounded MT Bold" panose="020F0704030504030204" pitchFamily="34" charset="0"/>
              </a:rPr>
              <a:t>tr</a:t>
            </a:r>
            <a:r>
              <a:rPr lang="es-CL" sz="2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. Volver a formar, rehacer.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2.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. Modificar algo, por lo general con la intención de mejorarlo.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3.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…..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4.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tr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…..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5.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prnl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 TRIBUTARIA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1373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 …idea de cambio profundo.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 todo cambio es una REFORMA.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explícitas y Reformas silenciosas.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LIR - Muchos cambios a partir de la Ley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N°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18.293 de 31 de enero de 1984.</a:t>
            </a: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Preocupación profunda cuando hay exceso de Reformas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ó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excesos de cambios.</a:t>
            </a: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Efectos en la Inversión.</a:t>
            </a: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562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es-MX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??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32C9D8-1DBB-4D4D-9B6D-F3F955702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52737"/>
            <a:ext cx="8572500" cy="51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43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Y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137323"/>
          </a:xfrm>
        </p:spPr>
        <p:txBody>
          <a:bodyPr/>
          <a:lstStyle/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highlight>
                <a:srgbClr val="990033"/>
              </a:highlight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highlight>
                <a:srgbClr val="990033"/>
              </a:highlight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REFORMAS, CAMBIOS Y MODIFICACIONES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1979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b="1" u="sng" dirty="0">
                <a:solidFill>
                  <a:srgbClr val="00B050"/>
                </a:solidFill>
                <a:latin typeface="Arial Rounded MT Bold" panose="020F0704030504030204" pitchFamily="34" charset="0"/>
              </a:rPr>
              <a:t>1984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, 1986, 1989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1990, 1995, 1998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2001, 2007,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2012, </a:t>
            </a:r>
            <a:r>
              <a:rPr lang="es-CL" sz="2000" b="1" u="sng" dirty="0">
                <a:solidFill>
                  <a:srgbClr val="00B050"/>
                </a:solidFill>
                <a:latin typeface="Arial Rounded MT Bold" panose="020F0704030504030204" pitchFamily="34" charset="0"/>
              </a:rPr>
              <a:t>2014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, 2017, 2018.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2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05AE790-BBA6-4988-B614-398B02C87068}"/>
              </a:ext>
            </a:extLst>
          </p:cNvPr>
          <p:cNvSpPr/>
          <p:nvPr/>
        </p:nvSpPr>
        <p:spPr>
          <a:xfrm>
            <a:off x="24444" y="2233757"/>
            <a:ext cx="9040264" cy="16173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0" y="6308725"/>
            <a:ext cx="9144000" cy="360363"/>
          </a:xfrm>
        </p:spPr>
        <p:txBody>
          <a:bodyPr/>
          <a:lstStyle/>
          <a:p>
            <a:pPr algn="ctr">
              <a:defRPr/>
            </a:pPr>
            <a:r>
              <a:rPr lang="es-CL" dirty="0">
                <a:solidFill>
                  <a:srgbClr val="FFFF00"/>
                </a:solidFill>
              </a:rPr>
              <a:t>Centro de Estudios Tributarios de la </a:t>
            </a:r>
            <a:r>
              <a:rPr lang="es-CL" sz="900" dirty="0">
                <a:solidFill>
                  <a:srgbClr val="FFFF00"/>
                </a:solidFill>
                <a:latin typeface="Arial" pitchFamily="34" charset="0"/>
              </a:rPr>
              <a:t>Universidad</a:t>
            </a:r>
            <a:r>
              <a:rPr lang="es-CL" dirty="0">
                <a:solidFill>
                  <a:srgbClr val="FFFF00"/>
                </a:solidFill>
              </a:rPr>
              <a:t> de Chile - CET </a:t>
            </a:r>
            <a:r>
              <a:rPr lang="es-CL" dirty="0" err="1">
                <a:solidFill>
                  <a:srgbClr val="FFFF00"/>
                </a:solidFill>
              </a:rPr>
              <a:t>UChile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C8A11-E5FB-48E5-A91A-C00CEDD6D236}" type="slidenum">
              <a:rPr lang="es-CL" smtClean="0"/>
              <a:pPr>
                <a:defRPr/>
              </a:pPr>
              <a:t>7</a:t>
            </a:fld>
            <a:endParaRPr lang="es-CL" dirty="0"/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s-ES" sz="3600" u="none" dirty="0">
                <a:solidFill>
                  <a:srgbClr val="FFFF00"/>
                </a:solidFill>
                <a:latin typeface="Times New Roman" pitchFamily="18" charset="0"/>
              </a:rPr>
              <a:t>HISTORIA DE LA LIR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79388" y="2786058"/>
            <a:ext cx="677836" cy="214317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>
              <a:solidFill>
                <a:srgbClr val="92D050"/>
              </a:solidFill>
              <a:highlight>
                <a:srgbClr val="FFFF00"/>
              </a:highlight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79388" y="2492375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auto">
          <a:xfrm flipV="1">
            <a:off x="2285984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3" name="Line 30"/>
          <p:cNvSpPr>
            <a:spLocks noChangeShapeType="1"/>
          </p:cNvSpPr>
          <p:nvPr/>
        </p:nvSpPr>
        <p:spPr bwMode="auto">
          <a:xfrm>
            <a:off x="2987675" y="2492375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3714744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5072066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6" name="Line 31"/>
          <p:cNvSpPr>
            <a:spLocks noChangeShapeType="1"/>
          </p:cNvSpPr>
          <p:nvPr/>
        </p:nvSpPr>
        <p:spPr bwMode="auto">
          <a:xfrm>
            <a:off x="6000760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Line 31"/>
          <p:cNvSpPr>
            <a:spLocks noChangeShapeType="1"/>
          </p:cNvSpPr>
          <p:nvPr/>
        </p:nvSpPr>
        <p:spPr bwMode="auto">
          <a:xfrm>
            <a:off x="6715140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7429520" y="2571744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8501090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 flipV="1">
            <a:off x="857224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857225" y="2786058"/>
            <a:ext cx="642942" cy="2159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9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642910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rgbClr val="FFFF00"/>
                </a:solidFill>
              </a:rPr>
              <a:t>1984</a:t>
            </a:r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 flipV="1">
            <a:off x="1500166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1" name="Text Box 1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285852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rgbClr val="FFFF00"/>
                </a:solidFill>
              </a:rPr>
              <a:t>1986</a:t>
            </a:r>
            <a:endParaRPr lang="es-ES" sz="900" b="1" u="none" dirty="0">
              <a:solidFill>
                <a:srgbClr val="FFFF00"/>
              </a:solidFill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1500166" y="2786058"/>
            <a:ext cx="7429552" cy="214314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L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2071670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rgbClr val="FFFF00"/>
                </a:solidFill>
              </a:rPr>
              <a:t>1989</a:t>
            </a:r>
          </a:p>
        </p:txBody>
      </p:sp>
      <p:sp>
        <p:nvSpPr>
          <p:cNvPr id="34" name="Text Box 20"/>
          <p:cNvSpPr txBox="1">
            <a:spLocks noChangeArrowheads="1"/>
          </p:cNvSpPr>
          <p:nvPr/>
        </p:nvSpPr>
        <p:spPr bwMode="auto">
          <a:xfrm flipH="1">
            <a:off x="2714612" y="2285992"/>
            <a:ext cx="65722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1990</a:t>
            </a:r>
          </a:p>
        </p:txBody>
      </p:sp>
      <p:sp>
        <p:nvSpPr>
          <p:cNvPr id="35" name="Text Box 20"/>
          <p:cNvSpPr txBox="1">
            <a:spLocks noChangeArrowheads="1"/>
          </p:cNvSpPr>
          <p:nvPr/>
        </p:nvSpPr>
        <p:spPr bwMode="auto">
          <a:xfrm>
            <a:off x="4143372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1998</a:t>
            </a: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4857752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2001</a:t>
            </a:r>
          </a:p>
        </p:txBody>
      </p:sp>
      <p:sp>
        <p:nvSpPr>
          <p:cNvPr id="37" name="Text Box 24"/>
          <p:cNvSpPr txBox="1">
            <a:spLocks noChangeArrowheads="1"/>
          </p:cNvSpPr>
          <p:nvPr/>
        </p:nvSpPr>
        <p:spPr bwMode="auto">
          <a:xfrm>
            <a:off x="6500826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2012</a:t>
            </a:r>
          </a:p>
        </p:txBody>
      </p: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5786446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2007</a:t>
            </a:r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auto">
          <a:xfrm>
            <a:off x="7215206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2014</a:t>
            </a:r>
          </a:p>
        </p:txBody>
      </p: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8286776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2017</a:t>
            </a:r>
          </a:p>
        </p:txBody>
      </p:sp>
      <p:sp>
        <p:nvSpPr>
          <p:cNvPr id="41" name="Text Box 32"/>
          <p:cNvSpPr txBox="1">
            <a:spLocks noChangeArrowheads="1"/>
          </p:cNvSpPr>
          <p:nvPr/>
        </p:nvSpPr>
        <p:spPr bwMode="auto">
          <a:xfrm>
            <a:off x="96838" y="3160713"/>
            <a:ext cx="7745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Pérdida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Tributaria</a:t>
            </a:r>
          </a:p>
        </p:txBody>
      </p: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1500166" y="3143248"/>
            <a:ext cx="9092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Devengado 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Box 35"/>
          <p:cNvSpPr txBox="1">
            <a:spLocks noChangeArrowheads="1"/>
          </p:cNvSpPr>
          <p:nvPr/>
        </p:nvSpPr>
        <p:spPr bwMode="auto">
          <a:xfrm>
            <a:off x="2285984" y="3143248"/>
            <a:ext cx="82907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Ensayo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14 Bis 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Box 36"/>
          <p:cNvSpPr txBox="1">
            <a:spLocks noChangeArrowheads="1"/>
          </p:cNvSpPr>
          <p:nvPr/>
        </p:nvSpPr>
        <p:spPr bwMode="auto">
          <a:xfrm>
            <a:off x="3000364" y="3143248"/>
            <a:ext cx="78581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Aylwin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(Vuelta atrás) 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Box 20"/>
          <p:cNvSpPr txBox="1">
            <a:spLocks noChangeArrowheads="1"/>
          </p:cNvSpPr>
          <p:nvPr/>
        </p:nvSpPr>
        <p:spPr bwMode="auto">
          <a:xfrm flipH="1">
            <a:off x="3500430" y="2285992"/>
            <a:ext cx="500066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1995</a:t>
            </a:r>
          </a:p>
        </p:txBody>
      </p:sp>
      <p:sp>
        <p:nvSpPr>
          <p:cNvPr id="47" name="Text Box 37"/>
          <p:cNvSpPr txBox="1">
            <a:spLocks noChangeArrowheads="1"/>
          </p:cNvSpPr>
          <p:nvPr/>
        </p:nvSpPr>
        <p:spPr bwMode="auto">
          <a:xfrm>
            <a:off x="3662712" y="3149743"/>
            <a:ext cx="815642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95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Retiros Presuntos</a:t>
            </a:r>
          </a:p>
          <a:p>
            <a:endParaRPr lang="es-ES" sz="95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Line 18"/>
          <p:cNvSpPr>
            <a:spLocks noChangeShapeType="1"/>
          </p:cNvSpPr>
          <p:nvPr/>
        </p:nvSpPr>
        <p:spPr bwMode="auto">
          <a:xfrm>
            <a:off x="4357686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9" name="Text Box 37"/>
          <p:cNvSpPr txBox="1">
            <a:spLocks noChangeArrowheads="1"/>
          </p:cNvSpPr>
          <p:nvPr/>
        </p:nvSpPr>
        <p:spPr bwMode="auto">
          <a:xfrm>
            <a:off x="4304308" y="3193497"/>
            <a:ext cx="912429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5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Reinversión </a:t>
            </a:r>
          </a:p>
          <a:p>
            <a:endParaRPr lang="es-ES" sz="95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Box 38"/>
          <p:cNvSpPr txBox="1">
            <a:spLocks noChangeArrowheads="1"/>
          </p:cNvSpPr>
          <p:nvPr/>
        </p:nvSpPr>
        <p:spPr bwMode="auto">
          <a:xfrm>
            <a:off x="5072066" y="3143248"/>
            <a:ext cx="90876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lucha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 la evasión 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Box 37"/>
          <p:cNvSpPr txBox="1">
            <a:spLocks noChangeArrowheads="1"/>
          </p:cNvSpPr>
          <p:nvPr/>
        </p:nvSpPr>
        <p:spPr bwMode="auto">
          <a:xfrm>
            <a:off x="6000760" y="3143248"/>
            <a:ext cx="7921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 en Art. 41ABC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6667411" y="3143248"/>
            <a:ext cx="80983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</a:t>
            </a:r>
          </a:p>
          <a:p>
            <a:r>
              <a:rPr lang="es-ES" sz="1000" b="1" u="none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Tributaria </a:t>
            </a:r>
          </a:p>
          <a:p>
            <a:endParaRPr lang="es-ES" sz="1000" b="1" u="none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Box 37"/>
          <p:cNvSpPr txBox="1">
            <a:spLocks noChangeArrowheads="1"/>
          </p:cNvSpPr>
          <p:nvPr/>
        </p:nvSpPr>
        <p:spPr bwMode="auto">
          <a:xfrm>
            <a:off x="7507302" y="3172049"/>
            <a:ext cx="1422415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5400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u="none" dirty="0">
                <a:solidFill>
                  <a:srgbClr val="00B050"/>
                </a:solidFill>
              </a:rPr>
              <a:t>Reforma </a:t>
            </a:r>
          </a:p>
          <a:p>
            <a:pPr algn="ctr"/>
            <a:r>
              <a:rPr lang="es-ES" sz="1200" b="1" u="none" dirty="0">
                <a:solidFill>
                  <a:srgbClr val="00B050"/>
                </a:solidFill>
              </a:rPr>
              <a:t>Tributaria </a:t>
            </a:r>
          </a:p>
          <a:p>
            <a:pPr algn="ctr"/>
            <a:endParaRPr lang="es-ES" sz="800" u="none" dirty="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  <p:sp>
        <p:nvSpPr>
          <p:cNvPr id="54" name="Line 23"/>
          <p:cNvSpPr>
            <a:spLocks noChangeShapeType="1"/>
          </p:cNvSpPr>
          <p:nvPr/>
        </p:nvSpPr>
        <p:spPr bwMode="auto">
          <a:xfrm>
            <a:off x="8929718" y="2500306"/>
            <a:ext cx="0" cy="100806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s-E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5" name="Text Box 24"/>
          <p:cNvSpPr txBox="1">
            <a:spLocks noChangeArrowheads="1"/>
          </p:cNvSpPr>
          <p:nvPr/>
        </p:nvSpPr>
        <p:spPr bwMode="auto">
          <a:xfrm>
            <a:off x="8702854" y="2285992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u="none" dirty="0">
                <a:solidFill>
                  <a:srgbClr val="FFFF00"/>
                </a:solidFill>
              </a:rPr>
              <a:t>2018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0" y="55816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800" u="none" dirty="0">
                <a:solidFill>
                  <a:schemeClr val="bg1"/>
                </a:solidFill>
              </a:rPr>
              <a:t>LA LÍNEA DEL TIEMPO EN EL FUT</a:t>
            </a:r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78088" y="5512593"/>
            <a:ext cx="9144000" cy="504825"/>
          </a:xfrm>
          <a:prstGeom prst="rect">
            <a:avLst/>
          </a:prstGeom>
          <a:solidFill>
            <a:srgbClr val="A1A95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dirty="0"/>
              <a:t>LÍNEA DEL TIEMPO EN LA TRIBUTACIÓN EN CHILE</a:t>
            </a:r>
          </a:p>
        </p:txBody>
      </p:sp>
      <p:sp>
        <p:nvSpPr>
          <p:cNvPr id="58" name="Text Box 12">
            <a:hlinkClick r:id="" action="ppaction://noaction"/>
            <a:extLst>
              <a:ext uri="{FF2B5EF4-FFF2-40B4-BE49-F238E27FC236}">
                <a16:creationId xmlns:a16="http://schemas.microsoft.com/office/drawing/2014/main" id="{6462D051-4EAF-4F83-8D98-8E3AF7E95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5" y="2279076"/>
            <a:ext cx="41549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900" b="1" dirty="0">
                <a:solidFill>
                  <a:srgbClr val="FFFF00"/>
                </a:solidFill>
              </a:rPr>
              <a:t>1979</a:t>
            </a:r>
          </a:p>
        </p:txBody>
      </p:sp>
      <p:sp>
        <p:nvSpPr>
          <p:cNvPr id="67" name="Text Box 37">
            <a:extLst>
              <a:ext uri="{FF2B5EF4-FFF2-40B4-BE49-F238E27FC236}">
                <a16:creationId xmlns:a16="http://schemas.microsoft.com/office/drawing/2014/main" id="{42145B26-37C6-4653-A19E-7FEE9A018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24" y="3133928"/>
            <a:ext cx="623006" cy="67710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5400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Nace el</a:t>
            </a:r>
          </a:p>
          <a:p>
            <a:pPr algn="ctr"/>
            <a:r>
              <a:rPr lang="es-ES"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</a:t>
            </a:r>
          </a:p>
          <a:p>
            <a:pPr algn="ctr"/>
            <a:endParaRPr lang="es-ES" sz="800" u="none" dirty="0">
              <a:solidFill>
                <a:srgbClr val="00B050"/>
              </a:solidFill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0063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Y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052736"/>
            <a:ext cx="8424936" cy="4137323"/>
          </a:xfrm>
        </p:spPr>
        <p:txBody>
          <a:bodyPr/>
          <a:lstStyle/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CL" sz="24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En resumen muchos cambios y pocas Reformas</a:t>
            </a:r>
          </a:p>
          <a:p>
            <a:pPr marL="0" indent="0" algn="ctr">
              <a:buNone/>
            </a:pPr>
            <a:endParaRPr lang="es-CL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44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SEGURIDAD O INSEGURIDAD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 REFORMAS, CAMBIOS y MODIFICACIONES</a:t>
            </a:r>
          </a:p>
          <a:p>
            <a:pPr marL="0" indent="0" algn="ctr">
              <a:buNone/>
            </a:pPr>
            <a:r>
              <a:rPr lang="es-MX" sz="2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INSEGURIDAD</a:t>
            </a:r>
          </a:p>
          <a:p>
            <a:pPr marL="0" indent="0" algn="ctr">
              <a:buNone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??????????</a:t>
            </a: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SIN REFORMAS CAMBIOS Y MODIFICACION</a:t>
            </a:r>
          </a:p>
          <a:p>
            <a:pPr marL="0" indent="0" algn="ctr">
              <a:buNone/>
            </a:pPr>
            <a:r>
              <a:rPr lang="es-MX" sz="2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SEGURIDAD</a:t>
            </a:r>
          </a:p>
          <a:p>
            <a:pPr marL="0" indent="0" algn="ctr">
              <a:buNone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??????????</a:t>
            </a: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69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CAMBIOS QUE DAN SEGURIDAD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Los que aportan </a:t>
            </a:r>
            <a:r>
              <a:rPr lang="es-MX" sz="2000" b="1" u="sng" dirty="0">
                <a:solidFill>
                  <a:srgbClr val="00B050"/>
                </a:solidFill>
                <a:latin typeface="Arial Rounded MT Bold" panose="020F0704030504030204" pitchFamily="34" charset="0"/>
              </a:rPr>
              <a:t>conceptos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Los que especifican requisitos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Articulado exento de ambigüedades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Redacción clara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Lectura y entendimiento fácil.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Redacción con lógica.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Sentido de negocios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Caracterizados por su consistencia y coherencia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 ajustan a la realidad de los tiempos (modernización)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Etc. </a:t>
            </a: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s-CL" sz="1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615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CAMBIOS Y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457200" indent="-457200">
              <a:buAutoNum type="arabicPeriod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Requisitos deducción de gastos </a:t>
            </a:r>
            <a:r>
              <a:rPr lang="es-MX" sz="2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(LIR – Art. 31)</a:t>
            </a:r>
          </a:p>
          <a:p>
            <a:pPr marL="457200" indent="-457200">
              <a:buAutoNum type="arabicPeriod"/>
            </a:pPr>
            <a:endParaRPr lang="es-MX" sz="2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 </a:t>
            </a:r>
            <a:r>
              <a:rPr lang="es-MX" sz="2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(LIR - Art. 14)</a:t>
            </a:r>
          </a:p>
          <a:p>
            <a:pPr marL="457200" indent="-457200">
              <a:buAutoNum type="arabicPeriod"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Prescripción </a:t>
            </a:r>
            <a:r>
              <a:rPr lang="es-MX" sz="2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(CT – Art. 21)</a:t>
            </a:r>
          </a:p>
          <a:p>
            <a:pPr marL="457200" indent="-457200">
              <a:buAutoNum type="arabicPeriod"/>
            </a:pPr>
            <a:endParaRPr lang="es-MX" sz="2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La Silenciosa Reforma Revolucionaria del IVA </a:t>
            </a:r>
            <a:r>
              <a:rPr lang="es-MX" sz="2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(Todo)</a:t>
            </a:r>
          </a:p>
          <a:p>
            <a:pPr marL="457200" indent="-457200">
              <a:buAutoNum type="arabicPeriod"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s-CL" sz="1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03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SEGURIDAD EN LOS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MODIFICACIÓN DEL ARTÍCULO 31 DE LA LIR </a:t>
            </a: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N</a:t>
            </a:r>
            <a:r>
              <a:rPr lang="es-CL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UEVO REQUISITOS PARA LA ACEPTACIÓN DE GASTOS TRIBUTARIOS</a:t>
            </a: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PROYECTO DE MODERNIZACIÓN TRIBUTARIA</a:t>
            </a:r>
            <a:endParaRPr lang="es-CL" sz="1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812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REQUISITOS DEDUCCIÓN DE GASTOS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3888432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2DF082D-5E28-47C6-A6AE-61E6E17A3F2C}"/>
              </a:ext>
            </a:extLst>
          </p:cNvPr>
          <p:cNvSpPr txBox="1">
            <a:spLocks/>
          </p:cNvSpPr>
          <p:nvPr/>
        </p:nvSpPr>
        <p:spPr bwMode="auto">
          <a:xfrm>
            <a:off x="446744" y="1483141"/>
            <a:ext cx="38884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Necesarios para producir la renta</a:t>
            </a: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No hayan sido rebajados como costo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Pagados o adeudados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Del ejercicio comercial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Se acrediten o justifiquen en forma fehaciente</a:t>
            </a:r>
          </a:p>
          <a:p>
            <a:pPr marL="0" indent="0">
              <a:buFont typeface="Arial" charset="0"/>
              <a:buNone/>
            </a:pPr>
            <a:endParaRPr lang="es-MX" sz="1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D772D51-9DF5-48E4-9216-44B97B4E4660}"/>
              </a:ext>
            </a:extLst>
          </p:cNvPr>
          <p:cNvSpPr txBox="1">
            <a:spLocks/>
          </p:cNvSpPr>
          <p:nvPr/>
        </p:nvSpPr>
        <p:spPr bwMode="auto">
          <a:xfrm>
            <a:off x="4529004" y="1453308"/>
            <a:ext cx="38884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s-CL" sz="1800" strike="sngStrike" dirty="0">
                <a:solidFill>
                  <a:schemeClr val="accent6">
                    <a:lumMod val="75000"/>
                  </a:schemeClr>
                </a:solidFill>
              </a:rPr>
              <a:t>Necesarios para producir la renta.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rgbClr val="00B050"/>
                </a:solidFill>
              </a:rPr>
              <a:t>Vinculados directa o indirectamente al desarrollo del giro, entendiendo que sean gastos ordinarios, extraordinarios, habituales, excepcionales, voluntarios u obligatorios.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No hayan sido rebajados como costo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Pagados o adeudados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Del ejercicio comercial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1800" dirty="0">
                <a:solidFill>
                  <a:srgbClr val="FFFF00"/>
                </a:solidFill>
              </a:rPr>
              <a:t>Se acrediten o justifiquen en forma fehaciente</a:t>
            </a:r>
            <a:endParaRPr lang="es-CL" sz="1800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rgbClr val="00B050"/>
                </a:solidFill>
              </a:rPr>
              <a:t>Que tenga causa lícita y no tenga su origen en comportamientos dolosos.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800" b="1" dirty="0">
                <a:solidFill>
                  <a:srgbClr val="00B050"/>
                </a:solidFill>
              </a:rPr>
              <a:t>Razonables en cuanto a su monto.</a:t>
            </a:r>
            <a:endParaRPr lang="es-CL" sz="1800" b="1" dirty="0">
              <a:solidFill>
                <a:srgbClr val="00B050"/>
              </a:solidFill>
            </a:endParaRPr>
          </a:p>
          <a:p>
            <a:pPr marL="0" indent="0">
              <a:buFont typeface="Arial" charset="0"/>
              <a:buNone/>
            </a:pPr>
            <a:endParaRPr lang="es-MX" sz="1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95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REQUISITOS DEDUCCIÓN DE GASTOS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2400" dirty="0">
                <a:solidFill>
                  <a:srgbClr val="FFFF00"/>
                </a:solidFill>
                <a:latin typeface="+mj-lt"/>
              </a:rPr>
              <a:t>Visión del SII: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00B050"/>
                </a:solidFill>
                <a:latin typeface="+mj-lt"/>
              </a:rPr>
              <a:t>“</a:t>
            </a:r>
            <a:r>
              <a:rPr lang="es-MX" sz="2400" b="1" u="sng" dirty="0">
                <a:solidFill>
                  <a:srgbClr val="00B050"/>
                </a:solidFill>
                <a:latin typeface="+mj-lt"/>
              </a:rPr>
              <a:t>El concepto de gasto necesario no ha sido definido por la Ley de la Renta</a:t>
            </a:r>
            <a:r>
              <a:rPr lang="es-MX" sz="2400" dirty="0">
                <a:solidFill>
                  <a:srgbClr val="FFFF00"/>
                </a:solidFill>
                <a:latin typeface="+mj-lt"/>
              </a:rPr>
              <a:t>, por lo que para la determinación de su sentido y alcance se debe recurrir al significado que respecto de dichas palabras contiene en el Diccionario de la Lengua Española, texto que consigna en su segunda y tercera acepción que el término “necesario” denota aquello que se hace y ejecuta </a:t>
            </a:r>
            <a:r>
              <a:rPr lang="es-MX" sz="2400" b="1" u="sng" dirty="0">
                <a:solidFill>
                  <a:srgbClr val="00B050"/>
                </a:solidFill>
                <a:latin typeface="+mj-lt"/>
              </a:rPr>
              <a:t>obligado de otra cosa, como opuesto a voluntario y espontáne</a:t>
            </a:r>
            <a:r>
              <a:rPr lang="es-MX" sz="2400" b="1" dirty="0">
                <a:solidFill>
                  <a:srgbClr val="00B050"/>
                </a:solidFill>
                <a:latin typeface="+mj-lt"/>
              </a:rPr>
              <a:t>o, y también se utiliza en el sentido de lo que es menester, indispensablemente, o hace falta para un fin</a:t>
            </a:r>
            <a:r>
              <a:rPr lang="es-MX" sz="2400" dirty="0">
                <a:solidFill>
                  <a:srgbClr val="FFFF00"/>
                </a:solidFill>
                <a:latin typeface="+mj-lt"/>
              </a:rPr>
              <a:t>, contraponiéndose en este sentido a superfluo.”</a:t>
            </a:r>
          </a:p>
          <a:p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00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¿NUEVOS GASTOS DEDUCIBLES?</a:t>
            </a:r>
            <a:endParaRPr lang="es-CL" sz="32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r>
              <a:rPr lang="es-MX" sz="2000" b="1" u="sng" dirty="0">
                <a:solidFill>
                  <a:srgbClr val="00B050"/>
                </a:solidFill>
                <a:latin typeface="+mj-lt"/>
              </a:rPr>
              <a:t>Desembolsos que podrían considerarse gastos</a:t>
            </a: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+mj-lt"/>
            </a:endParaRPr>
          </a:p>
          <a:p>
            <a:r>
              <a:rPr lang="es-CL" sz="2000" dirty="0">
                <a:solidFill>
                  <a:srgbClr val="FFFF00"/>
                </a:solidFill>
                <a:latin typeface="+mj-lt"/>
              </a:rPr>
              <a:t>IAS voluntarias a empleados y ejecutivos.</a:t>
            </a:r>
          </a:p>
          <a:p>
            <a:r>
              <a:rPr lang="es-MX" sz="2000" dirty="0">
                <a:solidFill>
                  <a:srgbClr val="FFFF00"/>
                </a:solidFill>
                <a:latin typeface="+mj-lt"/>
              </a:rPr>
              <a:t>Indemnización por cláusulas contractuales en negocios.</a:t>
            </a:r>
          </a:p>
          <a:p>
            <a:r>
              <a:rPr lang="es-MX" sz="2000" dirty="0">
                <a:solidFill>
                  <a:srgbClr val="FFFF00"/>
                </a:solidFill>
                <a:latin typeface="+mj-lt"/>
              </a:rPr>
              <a:t>Multas y otras penalidades derivadas de contratos.</a:t>
            </a:r>
          </a:p>
          <a:p>
            <a:r>
              <a:rPr lang="es-MX" sz="2000" dirty="0">
                <a:solidFill>
                  <a:srgbClr val="FFFF00"/>
                </a:solidFill>
                <a:latin typeface="+mj-lt"/>
              </a:rPr>
              <a:t>Donaciones con fines comerciales o publicitarios.</a:t>
            </a:r>
          </a:p>
          <a:p>
            <a:r>
              <a:rPr lang="es-MX" sz="2000" dirty="0">
                <a:solidFill>
                  <a:srgbClr val="FFFF00"/>
                </a:solidFill>
                <a:latin typeface="+mj-lt"/>
              </a:rPr>
              <a:t>En general gastos que están vinculados directa o indirectamente al desarrollo del giro del negocio.</a:t>
            </a:r>
          </a:p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241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INSEGURIDAD EN LOS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TEXTO VIGENTE DE LOS ARTÍCULO 14 Y 38 BIS DE LA LIR</a:t>
            </a: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CAPITAL PROPIO TRIBUTARIO COMO ELEMENTO PARA DETERMINAR RENTAS TRIBUTABLES. </a:t>
            </a:r>
            <a:endParaRPr lang="es-CL" sz="1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033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3888432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2DF082D-5E28-47C6-A6AE-61E6E17A3F2C}"/>
              </a:ext>
            </a:extLst>
          </p:cNvPr>
          <p:cNvSpPr txBox="1">
            <a:spLocks/>
          </p:cNvSpPr>
          <p:nvPr/>
        </p:nvSpPr>
        <p:spPr bwMode="auto">
          <a:xfrm>
            <a:off x="476652" y="1453700"/>
            <a:ext cx="38884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400" b="1" dirty="0">
                <a:solidFill>
                  <a:srgbClr val="FFFF00"/>
                </a:solidFill>
              </a:rPr>
              <a:t>Antes RT 2014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rgbClr val="FFFF00"/>
                </a:solidFill>
              </a:rPr>
              <a:t>LEY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Corrección Monetaria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Patentes Municipales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rgbClr val="FFFF00"/>
                </a:solidFill>
              </a:rPr>
              <a:t>AUDITORÍA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Método Validación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CL" sz="1800" dirty="0">
              <a:solidFill>
                <a:srgbClr val="FFFF00"/>
              </a:solidFill>
            </a:endParaRPr>
          </a:p>
          <a:p>
            <a:pPr marL="0" indent="0">
              <a:buFont typeface="Arial" charset="0"/>
              <a:buNone/>
            </a:pPr>
            <a:endParaRPr lang="es-MX" sz="1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7D772D51-9DF5-48E4-9216-44B97B4E4660}"/>
              </a:ext>
            </a:extLst>
          </p:cNvPr>
          <p:cNvSpPr txBox="1">
            <a:spLocks/>
          </p:cNvSpPr>
          <p:nvPr/>
        </p:nvSpPr>
        <p:spPr bwMode="auto">
          <a:xfrm>
            <a:off x="4529004" y="1453308"/>
            <a:ext cx="38884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2400" b="1" dirty="0">
                <a:solidFill>
                  <a:srgbClr val="FFFF00"/>
                </a:solidFill>
              </a:rPr>
              <a:t>Post RT 2014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rgbClr val="FFFF00"/>
                </a:solidFill>
              </a:rPr>
              <a:t>LEY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Corrección Monetaria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Patentes Municipales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b="1" dirty="0">
                <a:solidFill>
                  <a:srgbClr val="00B050"/>
                </a:solidFill>
              </a:rPr>
              <a:t>Término de Giro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b="1" dirty="0">
                <a:solidFill>
                  <a:srgbClr val="00B050"/>
                </a:solidFill>
              </a:rPr>
              <a:t>Determinación de Base Imponible en IGC o IA</a:t>
            </a:r>
            <a:r>
              <a:rPr lang="es-MX" sz="1800" dirty="0">
                <a:solidFill>
                  <a:srgbClr val="FFFF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18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rgbClr val="FFFF00"/>
                </a:solidFill>
              </a:rPr>
              <a:t>AUDITORÍA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MX" sz="1800" dirty="0">
                <a:solidFill>
                  <a:srgbClr val="FFFF00"/>
                </a:solidFill>
              </a:rPr>
              <a:t>Método Validación </a:t>
            </a:r>
          </a:p>
          <a:p>
            <a:pPr marL="0" indent="0">
              <a:buFont typeface="Arial" charset="0"/>
              <a:buNone/>
            </a:pPr>
            <a:endParaRPr lang="es-MX" sz="1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C06230F-84D0-4318-AC33-477BD9B73FAD}"/>
              </a:ext>
            </a:extLst>
          </p:cNvPr>
          <p:cNvCxnSpPr/>
          <p:nvPr/>
        </p:nvCxnSpPr>
        <p:spPr>
          <a:xfrm>
            <a:off x="611560" y="3861048"/>
            <a:ext cx="7920880" cy="0"/>
          </a:xfrm>
          <a:prstGeom prst="line">
            <a:avLst/>
          </a:prstGeom>
          <a:ln w="12700">
            <a:solidFill>
              <a:srgbClr val="FFFF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E44E85F-E8EA-4B1F-B8B2-06BE7F60D074}"/>
              </a:ext>
            </a:extLst>
          </p:cNvPr>
          <p:cNvCxnSpPr>
            <a:cxnSpLocks/>
          </p:cNvCxnSpPr>
          <p:nvPr/>
        </p:nvCxnSpPr>
        <p:spPr>
          <a:xfrm flipV="1">
            <a:off x="4427984" y="1340768"/>
            <a:ext cx="0" cy="3888432"/>
          </a:xfrm>
          <a:prstGeom prst="line">
            <a:avLst/>
          </a:prstGeom>
          <a:ln w="12700">
            <a:solidFill>
              <a:srgbClr val="FFFF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193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ACTIVOS (A) – PASIVOS EXIGIBLES (P) = PATRIMONIO (CPT)</a:t>
            </a: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= CAPITAL + UTILIDADES ACUMULADAS</a:t>
            </a:r>
          </a:p>
          <a:p>
            <a:pPr marL="457200" indent="-457200">
              <a:buAutoNum type="arabicPeriod" startAt="2"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- CAPITAL = UTILIDADES ACUMULADAS</a:t>
            </a:r>
          </a:p>
          <a:p>
            <a:pPr marL="457200" indent="-457200">
              <a:buAutoNum type="arabicPeriod" startAt="2"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– CAPITAL = FUT (RAI) + FUNT (REX)</a:t>
            </a:r>
          </a:p>
          <a:p>
            <a:pPr marL="457200" indent="-457200">
              <a:buAutoNum type="arabicPeriod" startAt="2"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 startAt="2"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– CAPITAL – REX = RAI</a:t>
            </a:r>
          </a:p>
          <a:p>
            <a:pPr marL="457200" indent="-457200">
              <a:buAutoNum type="arabicPeriod" startAt="2"/>
            </a:pPr>
            <a:endParaRPr lang="es-CL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1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marL="0" indent="0">
              <a:buNone/>
            </a:pPr>
            <a:r>
              <a:rPr lang="es-MX" sz="2400" b="1" dirty="0">
                <a:solidFill>
                  <a:srgbClr val="00B050"/>
                </a:solidFill>
                <a:latin typeface="+mj-lt"/>
              </a:rPr>
              <a:t>Definición de renta. N°1 del Artículo 2° de la Ley sobre Impuesto a las Renta</a:t>
            </a:r>
          </a:p>
          <a:p>
            <a:pPr marL="0" indent="0">
              <a:buNone/>
            </a:pPr>
            <a:r>
              <a:rPr lang="es-MX" sz="2400" dirty="0">
                <a:solidFill>
                  <a:srgbClr val="FFFF00"/>
                </a:solidFill>
                <a:latin typeface="+mj-lt"/>
              </a:rPr>
              <a:t>“Por "renta", los ingresos que constituyan utilidades o beneficios que rinda una cosa o actividad y todos los beneficios, utilidades e incrementos de patrimonio que se perciban, devenguen o atribuyan, cualquiera que sea su naturaleza, origen o denominación.”</a:t>
            </a:r>
          </a:p>
          <a:p>
            <a:pPr marL="0" indent="0">
              <a:buNone/>
            </a:pPr>
            <a:endParaRPr lang="es-MX" sz="2400" dirty="0">
              <a:solidFill>
                <a:srgbClr val="FFFF00"/>
              </a:solidFill>
              <a:latin typeface="+mj-lt"/>
            </a:endParaRPr>
          </a:p>
          <a:p>
            <a:pPr marL="0" indent="0">
              <a:buNone/>
            </a:pPr>
            <a:endParaRPr lang="es-CL" sz="2400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19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Mundo Ideal </a:t>
            </a:r>
          </a:p>
          <a:p>
            <a:pPr marL="0" indent="0">
              <a:buNone/>
            </a:pPr>
            <a:r>
              <a:rPr lang="es-MX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= TODO ES TRIBUTARIO = ÚNICO IDIOMA EN EL MUNDO</a:t>
            </a:r>
          </a:p>
          <a:p>
            <a:pPr marL="0" indent="0">
              <a:buNone/>
            </a:pPr>
            <a:endParaRPr lang="es-MX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MX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Elementos de la Obligación Legal Tributaria</a:t>
            </a:r>
          </a:p>
          <a:p>
            <a:r>
              <a:rPr lang="es-MX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Base Imponible</a:t>
            </a:r>
          </a:p>
          <a:p>
            <a:r>
              <a:rPr lang="es-MX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Cuál es el concepto gravado ??</a:t>
            </a:r>
          </a:p>
          <a:p>
            <a:r>
              <a:rPr lang="es-MX" sz="2400" b="1" u="sng" dirty="0">
                <a:solidFill>
                  <a:srgbClr val="00B050"/>
                </a:solidFill>
                <a:latin typeface="Arial Rounded MT Bold" panose="020F0704030504030204" pitchFamily="34" charset="0"/>
              </a:rPr>
              <a:t>Renta o Resta (Diferencia) ??</a:t>
            </a:r>
          </a:p>
          <a:p>
            <a:endParaRPr lang="es-MX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00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 marL="457200" lvl="1" indent="0">
              <a:buNone/>
            </a:pPr>
            <a:endParaRPr lang="es-MX" sz="1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MX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 CUADRA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lvl="1"/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División de una sociedad antes del 31 de diciembre de 2015</a:t>
            </a:r>
          </a:p>
          <a:p>
            <a:pPr lvl="1"/>
            <a:r>
              <a:rPr lang="es-CL" sz="1600" b="1" u="sng" dirty="0">
                <a:solidFill>
                  <a:srgbClr val="00B050"/>
                </a:solidFill>
                <a:latin typeface="Arial Rounded MT Bold" panose="020F0704030504030204" pitchFamily="34" charset="0"/>
              </a:rPr>
              <a:t>Uso de la pérdida en fusión de sociedades</a:t>
            </a:r>
          </a:p>
          <a:p>
            <a:pPr lvl="1"/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Otras situaciones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18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4709120"/>
          </a:xfrm>
        </p:spPr>
        <p:txBody>
          <a:bodyPr/>
          <a:lstStyle/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Fusión de sociedad A en sociedad B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Sociedad B 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Caja MM$ 6.000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Capital MM$ 5.000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Utilidad </a:t>
            </a:r>
            <a:r>
              <a:rPr lang="es-CL" sz="16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Acum</a:t>
            </a: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. (RAI) MM$ 1.000.</a:t>
            </a:r>
          </a:p>
          <a:p>
            <a:pPr marL="457200" lvl="1" indent="0">
              <a:buNone/>
            </a:pPr>
            <a:endParaRPr lang="es-CL" sz="1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Sociedad A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Caja de MM$ 2.000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Capital MM$ 3.000</a:t>
            </a:r>
          </a:p>
          <a:p>
            <a:pPr marL="457200" lvl="1" indent="0">
              <a:buNone/>
            </a:pP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Pérdida </a:t>
            </a:r>
            <a:r>
              <a:rPr lang="es-CL" sz="16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Acum</a:t>
            </a:r>
            <a:r>
              <a:rPr lang="es-CL" sz="1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. MM$ 1.000</a:t>
            </a:r>
          </a:p>
          <a:p>
            <a:pPr marL="457200" lvl="1" indent="0">
              <a:buNone/>
            </a:pPr>
            <a:endParaRPr lang="es-CL" sz="1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2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¿Se traspasa la pérdida tributaría?¿Derecho personalísimo?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EAA8B1F-38EF-45CB-8D7A-DE11C6F20B88}"/>
              </a:ext>
            </a:extLst>
          </p:cNvPr>
          <p:cNvSpPr/>
          <p:nvPr/>
        </p:nvSpPr>
        <p:spPr>
          <a:xfrm>
            <a:off x="1835696" y="1772816"/>
            <a:ext cx="3822493" cy="824830"/>
          </a:xfrm>
          <a:prstGeom prst="roundRect">
            <a:avLst/>
          </a:prstGeom>
          <a:noFill/>
          <a:ln w="25400"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CC3FDE9-9128-4CE6-980F-BE23C4BD76C4}"/>
              </a:ext>
            </a:extLst>
          </p:cNvPr>
          <p:cNvSpPr/>
          <p:nvPr/>
        </p:nvSpPr>
        <p:spPr>
          <a:xfrm>
            <a:off x="4185362" y="1883480"/>
            <a:ext cx="1358236" cy="5820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Sociedad B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D9BA1B-A8FC-4854-A120-8A51CD4E2A8B}"/>
              </a:ext>
            </a:extLst>
          </p:cNvPr>
          <p:cNvSpPr/>
          <p:nvPr/>
        </p:nvSpPr>
        <p:spPr>
          <a:xfrm>
            <a:off x="2033006" y="1876968"/>
            <a:ext cx="1301496" cy="6156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err="1"/>
              <a:t>Soceidad</a:t>
            </a:r>
            <a:r>
              <a:rPr lang="es-CL" dirty="0"/>
              <a:t> A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8858B54-1B83-4CA9-A43A-CDEC20307A9C}"/>
              </a:ext>
            </a:extLst>
          </p:cNvPr>
          <p:cNvCxnSpPr/>
          <p:nvPr/>
        </p:nvCxnSpPr>
        <p:spPr>
          <a:xfrm flipV="1">
            <a:off x="2002502" y="1908197"/>
            <a:ext cx="1332000" cy="612000"/>
          </a:xfrm>
          <a:prstGeom prst="line">
            <a:avLst/>
          </a:prstGeom>
          <a:ln w="349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23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CPT PARA DETERMINAR RENTAS AFECTAS A IGC Y 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4709120"/>
          </a:xfrm>
        </p:spPr>
        <p:txBody>
          <a:bodyPr/>
          <a:lstStyle/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Fusión materializada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Situación aritmética: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Caja de A+B      = 6.000 + 2.000 = 8.000</a:t>
            </a: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Capital de A+B = 5.000 + 3.000 = 8.000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RAI= CPTI – Capital</a:t>
            </a: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0= 8.000 – 8.000</a:t>
            </a:r>
          </a:p>
          <a:p>
            <a:pPr marL="457200" lvl="1" indent="0">
              <a:buNone/>
            </a:pPr>
            <a:endParaRPr lang="es-CL" sz="1600" u="sng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r>
              <a:rPr lang="es-CL" sz="1600" u="sng" dirty="0">
                <a:solidFill>
                  <a:srgbClr val="FFFF00"/>
                </a:solidFill>
                <a:latin typeface="Arial Rounded MT Bold" panose="020F0704030504030204" pitchFamily="34" charset="0"/>
              </a:rPr>
              <a:t>¿Qué pasó con la utilidad acumulada de B?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CC3FDE9-9128-4CE6-980F-BE23C4BD76C4}"/>
              </a:ext>
            </a:extLst>
          </p:cNvPr>
          <p:cNvSpPr/>
          <p:nvPr/>
        </p:nvSpPr>
        <p:spPr>
          <a:xfrm>
            <a:off x="2123728" y="1829729"/>
            <a:ext cx="1584176" cy="5820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Sociedad B</a:t>
            </a:r>
          </a:p>
          <a:p>
            <a:pPr algn="ctr"/>
            <a:r>
              <a:rPr lang="es-CL" dirty="0"/>
              <a:t>(suma de A+B)</a:t>
            </a:r>
          </a:p>
        </p:txBody>
      </p:sp>
    </p:spTree>
    <p:extLst>
      <p:ext uri="{BB962C8B-B14F-4D97-AF65-F5344CB8AC3E}">
        <p14:creationId xmlns:p14="http://schemas.microsoft.com/office/powerpoint/2010/main" val="524778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SEGURIDAD EN LOS CAMBIOS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CL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MODIFICACIÓN DEL ART. 21 DEL CÓDIGO TRIBUTARIO</a:t>
            </a:r>
          </a:p>
          <a:p>
            <a:pPr marL="0" indent="0" algn="ctr">
              <a:buNone/>
            </a:pPr>
            <a:r>
              <a:rPr lang="es-MX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PROYECTO DE MODERNIZACIÓN TRIBUTARIA</a:t>
            </a:r>
            <a:endParaRPr lang="es-CL" sz="1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14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s-MX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Prescripción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El SII no podrá exigir antecedentes con anterioridad al plazo de</a:t>
            </a:r>
          </a:p>
          <a:p>
            <a:pPr marL="0" indent="0">
              <a:buNone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prescripción, esto es de 3 a 6 años (Artículo 200 CT)</a:t>
            </a:r>
          </a:p>
          <a:p>
            <a:pPr marL="0" indent="0">
              <a:buNone/>
            </a:pPr>
            <a:endParaRPr lang="es-MX" sz="19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Aplica para casos como: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Capital Propio Tributario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Pérdidas Tributarias,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Remanentes de Crédito Fiscal IVA.</a:t>
            </a:r>
          </a:p>
          <a:p>
            <a:pPr>
              <a:buFont typeface="Wingdings" panose="05000000000000000000" pitchFamily="2" charset="2"/>
              <a:buChar char="v"/>
            </a:pPr>
            <a:endParaRPr lang="es-MX" sz="19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MX" sz="19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Misma limitación ocurre para casos de reorganizaciones, partidas o actos que tengan incidencia en los puntos mencionados.</a:t>
            </a:r>
          </a:p>
          <a:p>
            <a:pPr marL="0" indent="0">
              <a:buNone/>
            </a:pPr>
            <a:endParaRPr lang="es-MX" sz="19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MX" sz="19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A menos que, el SII mediante resolución fundada del Director señale que dichas declaraciones no son fidedignas.</a:t>
            </a:r>
            <a:endParaRPr lang="es-CL" sz="19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16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 SILENCIOSA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137323"/>
          </a:xfrm>
          <a:noFill/>
        </p:spPr>
        <p:txBody>
          <a:bodyPr/>
          <a:lstStyle/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s-CL" sz="1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CAMBIOS EN IMPUESTOS AL VALOR AGREGADO</a:t>
            </a:r>
          </a:p>
        </p:txBody>
      </p:sp>
    </p:spTree>
    <p:extLst>
      <p:ext uri="{BB962C8B-B14F-4D97-AF65-F5344CB8AC3E}">
        <p14:creationId xmlns:p14="http://schemas.microsoft.com/office/powerpoint/2010/main" val="1022490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 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es-CL" sz="19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REFORMA</a:t>
            </a:r>
          </a:p>
          <a:p>
            <a:pPr marL="0" indent="0">
              <a:buNone/>
            </a:pPr>
            <a:endParaRPr lang="es-CL" sz="19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CL" sz="19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Hecho Gravado</a:t>
            </a:r>
          </a:p>
          <a:p>
            <a:pPr marL="457200" indent="-457200">
              <a:buAutoNum type="arabicPeriod"/>
            </a:pPr>
            <a:endParaRPr lang="es-CL" sz="19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CL" sz="19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Base Imponible</a:t>
            </a:r>
          </a:p>
          <a:p>
            <a:pPr marL="457200" indent="-457200">
              <a:buAutoNum type="arabicPeriod"/>
            </a:pPr>
            <a:endParaRPr lang="es-CL" sz="19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CL" sz="19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Devengo</a:t>
            </a:r>
          </a:p>
          <a:p>
            <a:pPr marL="457200" indent="-457200">
              <a:buAutoNum type="arabicPeriod"/>
            </a:pPr>
            <a:endParaRPr lang="es-CL" sz="19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CL" sz="19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Sujeto</a:t>
            </a:r>
          </a:p>
          <a:p>
            <a:pPr marL="457200" indent="-457200">
              <a:buAutoNum type="arabicPeriod"/>
            </a:pPr>
            <a:endParaRPr lang="es-CL" sz="19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457200" indent="-457200">
              <a:buAutoNum type="arabicPeriod"/>
            </a:pPr>
            <a:r>
              <a:rPr lang="es-CL" sz="19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Administración del impuesto</a:t>
            </a:r>
          </a:p>
          <a:p>
            <a:pPr marL="0" indent="0">
              <a:buNone/>
            </a:pPr>
            <a:endParaRPr lang="es-CL" sz="19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09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60835011-C889-4BFF-88AC-D0B4D828CAE3}"/>
              </a:ext>
            </a:extLst>
          </p:cNvPr>
          <p:cNvSpPr/>
          <p:nvPr/>
        </p:nvSpPr>
        <p:spPr>
          <a:xfrm>
            <a:off x="0" y="2115561"/>
            <a:ext cx="9040264" cy="26268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0C0494-8341-408A-B8F8-E478A64B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200" dirty="0">
                <a:solidFill>
                  <a:srgbClr val="FFFF00"/>
                </a:solidFill>
              </a:rPr>
              <a:t>EVOLUCIÓN DE LA FACTURACIÓN ELECTRÓNICA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E331C1E-880E-4E65-A1F4-42AA28682703}"/>
              </a:ext>
            </a:extLst>
          </p:cNvPr>
          <p:cNvCxnSpPr>
            <a:cxnSpLocks/>
          </p:cNvCxnSpPr>
          <p:nvPr/>
        </p:nvCxnSpPr>
        <p:spPr>
          <a:xfrm>
            <a:off x="683567" y="3283948"/>
            <a:ext cx="6484756" cy="2427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8B000523-3929-4E2B-95EF-C2F58E5BE27F}"/>
              </a:ext>
            </a:extLst>
          </p:cNvPr>
          <p:cNvCxnSpPr/>
          <p:nvPr/>
        </p:nvCxnSpPr>
        <p:spPr>
          <a:xfrm>
            <a:off x="683567" y="2815896"/>
            <a:ext cx="0" cy="93610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F8AF144-9C75-46D7-BEE3-1D43C61A3A02}"/>
              </a:ext>
            </a:extLst>
          </p:cNvPr>
          <p:cNvSpPr txBox="1"/>
          <p:nvPr/>
        </p:nvSpPr>
        <p:spPr>
          <a:xfrm>
            <a:off x="187849" y="2573034"/>
            <a:ext cx="991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4DFFEE2-B516-4A8A-ADAF-9D8B4571C5BE}"/>
              </a:ext>
            </a:extLst>
          </p:cNvPr>
          <p:cNvSpPr txBox="1"/>
          <p:nvPr/>
        </p:nvSpPr>
        <p:spPr>
          <a:xfrm>
            <a:off x="861438" y="3361364"/>
            <a:ext cx="2025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 documentación tributaria electrónica Art. 54 DL 825 (Res. 45 01.09.2003 )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BB587D8-13A1-4932-97AF-E8CE23B4D0FA}"/>
              </a:ext>
            </a:extLst>
          </p:cNvPr>
          <p:cNvCxnSpPr>
            <a:cxnSpLocks/>
          </p:cNvCxnSpPr>
          <p:nvPr/>
        </p:nvCxnSpPr>
        <p:spPr>
          <a:xfrm>
            <a:off x="5208149" y="2832333"/>
            <a:ext cx="0" cy="96096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99588AD-B2E1-4230-B689-74F4CDDBDCC2}"/>
              </a:ext>
            </a:extLst>
          </p:cNvPr>
          <p:cNvSpPr txBox="1"/>
          <p:nvPr/>
        </p:nvSpPr>
        <p:spPr>
          <a:xfrm>
            <a:off x="2595344" y="2524556"/>
            <a:ext cx="991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1E1A34-84FF-47A8-865C-3B138BB8B94B}"/>
              </a:ext>
            </a:extLst>
          </p:cNvPr>
          <p:cNvSpPr txBox="1"/>
          <p:nvPr/>
        </p:nvSpPr>
        <p:spPr>
          <a:xfrm>
            <a:off x="3182434" y="3308222"/>
            <a:ext cx="2025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20.727 31.01.2014: Obligatoriedad factura electrónica y plazos de implementación</a:t>
            </a:r>
          </a:p>
          <a:p>
            <a:pPr marL="171450" indent="-171450">
              <a:buFontTx/>
              <a:buChar char="-"/>
            </a:pP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Acuse recibo – crédito fiscal</a:t>
            </a:r>
          </a:p>
          <a:p>
            <a:endParaRPr lang="es-CL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A961C7A5-0785-4FCC-AA35-B404CA848A0B}"/>
              </a:ext>
            </a:extLst>
          </p:cNvPr>
          <p:cNvCxnSpPr/>
          <p:nvPr/>
        </p:nvCxnSpPr>
        <p:spPr>
          <a:xfrm>
            <a:off x="3131840" y="2717176"/>
            <a:ext cx="0" cy="93610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E533B88-7F46-4CB6-8D25-CC16C191340D}"/>
              </a:ext>
            </a:extLst>
          </p:cNvPr>
          <p:cNvSpPr txBox="1"/>
          <p:nvPr/>
        </p:nvSpPr>
        <p:spPr>
          <a:xfrm>
            <a:off x="5324336" y="3274524"/>
            <a:ext cx="17998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Establece registro C/V  llevado por SII.</a:t>
            </a:r>
          </a:p>
          <a:p>
            <a:pPr marL="171450" indent="-171450" algn="just">
              <a:buFontTx/>
              <a:buChar char="-"/>
            </a:pP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Exime obligación</a:t>
            </a:r>
          </a:p>
          <a:p>
            <a:pPr marL="171450" indent="-171450" algn="just">
              <a:buFontTx/>
              <a:buChar char="-"/>
            </a:pP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Deroga DJ 3327 y 3328. Res. Ex. </a:t>
            </a:r>
            <a:r>
              <a:rPr lang="es-CL" sz="12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N°s</a:t>
            </a:r>
            <a:r>
              <a:rPr lang="es-CL" sz="1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61 – 68 2017.</a:t>
            </a:r>
          </a:p>
          <a:p>
            <a:pPr marL="171450" indent="-171450" algn="just">
              <a:buFontTx/>
              <a:buChar char="-"/>
            </a:pPr>
            <a:endParaRPr lang="es-CL" sz="12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57690BC-343A-4B5C-BC62-826F49BB69E4}"/>
              </a:ext>
            </a:extLst>
          </p:cNvPr>
          <p:cNvSpPr txBox="1"/>
          <p:nvPr/>
        </p:nvSpPr>
        <p:spPr>
          <a:xfrm>
            <a:off x="4632090" y="2514621"/>
            <a:ext cx="1152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s-CL" sz="1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8C336876-A80C-49D1-AC83-D641EA83F119}"/>
              </a:ext>
            </a:extLst>
          </p:cNvPr>
          <p:cNvCxnSpPr>
            <a:cxnSpLocks/>
          </p:cNvCxnSpPr>
          <p:nvPr/>
        </p:nvCxnSpPr>
        <p:spPr>
          <a:xfrm>
            <a:off x="7168323" y="2803464"/>
            <a:ext cx="0" cy="960967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E8A4D08-3123-4EF5-9263-F73F9570056C}"/>
              </a:ext>
            </a:extLst>
          </p:cNvPr>
          <p:cNvSpPr txBox="1"/>
          <p:nvPr/>
        </p:nvSpPr>
        <p:spPr>
          <a:xfrm>
            <a:off x="8819146" y="2815896"/>
            <a:ext cx="13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78206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DOCUMENTACIÓN</a:t>
            </a:r>
            <a:r>
              <a:rPr lang="es-CL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s-CL" sz="2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TRIBUTARIA ELECTRÓNICA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196752"/>
            <a:ext cx="8311952" cy="532859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Res. Ex. N°09 del 15.02.2001. Regula uso firma electrónica en el ámbito tributario.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Res. Ex. N°45 del 01.09.2003. Regula documentación tributaria electrónica y procedimiento (Facturación Electrónica)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Ley 20.727 del 31.01.2014: Establece obligatoriedad de emitir factura por medios electrónicos/regula plazos de implementación.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Res. Ex. </a:t>
            </a:r>
            <a:r>
              <a:rPr lang="es-CL" sz="20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N°</a:t>
            </a: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61 del 12.07.2017: Crea registro C/V llevado por el SII y exime de la obligación de llevar libro de compra y venta en casos que indica. Elimina DJ 3327 y 3328.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L" sz="2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Res. Ex. N°68 del 31/07/2017, amplia universo contribuyentes beneficiados con liberación de controlar libros de compras y ventas.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056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137323"/>
          </a:xfrm>
        </p:spPr>
        <p:txBody>
          <a:bodyPr/>
          <a:lstStyle/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8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sz="28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Reformas explícitas y Reformas silenciosas.</a:t>
            </a: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2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2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pic>
        <p:nvPicPr>
          <p:cNvPr id="2050" name="Picture 2" descr="Resultado de imagen para FOTO FACTURA ELECTRONICA">
            <a:extLst>
              <a:ext uri="{FF2B5EF4-FFF2-40B4-BE49-F238E27FC236}">
                <a16:creationId xmlns:a16="http://schemas.microsoft.com/office/drawing/2014/main" id="{CA251C70-FDD5-4F97-992C-EAFE9267E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256" y="1333500"/>
            <a:ext cx="3599800" cy="439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8EADB8-B719-450D-A4AA-9CC5761A0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333500"/>
            <a:ext cx="3599800" cy="439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90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pic>
        <p:nvPicPr>
          <p:cNvPr id="3074" name="Picture 2" descr="Resultado de imagen para FORMULARIO 22 EN PAPEL">
            <a:extLst>
              <a:ext uri="{FF2B5EF4-FFF2-40B4-BE49-F238E27FC236}">
                <a16:creationId xmlns:a16="http://schemas.microsoft.com/office/drawing/2014/main" id="{2B1A0132-5798-4FFF-B5E0-6C35F8278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242" y="1359086"/>
            <a:ext cx="3600400" cy="451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5762712-7BB1-44C0-83A0-3943C738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3528392" cy="460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81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769A35C-C489-430B-B4F5-5B6732CD2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64" y="3356992"/>
            <a:ext cx="7020272" cy="2839550"/>
          </a:xfrm>
          <a:prstGeom prst="rect">
            <a:avLst/>
          </a:prstGeom>
        </p:spPr>
      </p:pic>
      <p:pic>
        <p:nvPicPr>
          <p:cNvPr id="1028" name="Picture 4" descr="Resultado de imagen para foto libro de contabilidad">
            <a:extLst>
              <a:ext uri="{FF2B5EF4-FFF2-40B4-BE49-F238E27FC236}">
                <a16:creationId xmlns:a16="http://schemas.microsoft.com/office/drawing/2014/main" id="{1006572C-2DCE-49B6-A59F-3AE3E1115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64" y="908721"/>
            <a:ext cx="5364088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944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sp>
        <p:nvSpPr>
          <p:cNvPr id="3" name="Bocadillo nube: nube 2">
            <a:extLst>
              <a:ext uri="{FF2B5EF4-FFF2-40B4-BE49-F238E27FC236}">
                <a16:creationId xmlns:a16="http://schemas.microsoft.com/office/drawing/2014/main" id="{3D53079B-6B01-48A4-8B4A-59B204844E92}"/>
              </a:ext>
            </a:extLst>
          </p:cNvPr>
          <p:cNvSpPr/>
          <p:nvPr/>
        </p:nvSpPr>
        <p:spPr>
          <a:xfrm>
            <a:off x="2663391" y="1052736"/>
            <a:ext cx="3624760" cy="129614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Necesito timbrar mis facturas</a:t>
            </a:r>
          </a:p>
        </p:txBody>
      </p:sp>
      <p:pic>
        <p:nvPicPr>
          <p:cNvPr id="4102" name="Picture 6" descr="Resultado de imagen para FORMULARIO 22 EN PAPEL">
            <a:extLst>
              <a:ext uri="{FF2B5EF4-FFF2-40B4-BE49-F238E27FC236}">
                <a16:creationId xmlns:a16="http://schemas.microsoft.com/office/drawing/2014/main" id="{0E530BF0-F4F4-4999-87DE-2C4A22CE1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65104"/>
            <a:ext cx="4513144" cy="183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ocadillo nube: nube 7">
            <a:extLst>
              <a:ext uri="{FF2B5EF4-FFF2-40B4-BE49-F238E27FC236}">
                <a16:creationId xmlns:a16="http://schemas.microsoft.com/office/drawing/2014/main" id="{ECB76C5A-3794-46CE-A4FF-A471A7C72811}"/>
              </a:ext>
            </a:extLst>
          </p:cNvPr>
          <p:cNvSpPr/>
          <p:nvPr/>
        </p:nvSpPr>
        <p:spPr>
          <a:xfrm>
            <a:off x="5724128" y="2780928"/>
            <a:ext cx="3624760" cy="129614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Adjunto link para que pueda facturar</a:t>
            </a:r>
          </a:p>
        </p:txBody>
      </p:sp>
      <p:pic>
        <p:nvPicPr>
          <p:cNvPr id="4104" name="Picture 8" descr="Resultado de imagen para FOTO PERSONA PREGUNTANDO">
            <a:extLst>
              <a:ext uri="{FF2B5EF4-FFF2-40B4-BE49-F238E27FC236}">
                <a16:creationId xmlns:a16="http://schemas.microsoft.com/office/drawing/2014/main" id="{E588ACB8-D94F-4319-8100-16CB6A28D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86792"/>
            <a:ext cx="156210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Resultado de imagen para foto hombre asombrado">
            <a:extLst>
              <a:ext uri="{FF2B5EF4-FFF2-40B4-BE49-F238E27FC236}">
                <a16:creationId xmlns:a16="http://schemas.microsoft.com/office/drawing/2014/main" id="{4CCE26AE-7B01-4776-B976-2ECFD0FA3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77467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538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s-CL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REFORMAS TRIBUTARIAS</a:t>
            </a:r>
          </a:p>
        </p:txBody>
      </p:sp>
      <p:pic>
        <p:nvPicPr>
          <p:cNvPr id="1028" name="Picture 4" descr="Resultado de imagen para FOTO FACTURA ELECTRONICA">
            <a:extLst>
              <a:ext uri="{FF2B5EF4-FFF2-40B4-BE49-F238E27FC236}">
                <a16:creationId xmlns:a16="http://schemas.microsoft.com/office/drawing/2014/main" id="{D4176E1F-10AD-49A2-97BC-D7D610176E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605881"/>
            <a:ext cx="5715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9985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sz="3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Las Reformas Tributarias y la seguridad del Contribuyente, hasta cuándo y hasta dónde ?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38536" y="5160489"/>
            <a:ext cx="5866928" cy="908521"/>
          </a:xfrm>
        </p:spPr>
        <p:txBody>
          <a:bodyPr/>
          <a:lstStyle/>
          <a:p>
            <a:r>
              <a:rPr lang="es-CL" sz="1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CARLOS MUÑOZ SARAVIA</a:t>
            </a:r>
          </a:p>
          <a:p>
            <a:r>
              <a:rPr lang="es-CL" sz="2800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TAAS</a:t>
            </a:r>
            <a:r>
              <a:rPr lang="es-CL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- </a:t>
            </a:r>
            <a:r>
              <a:rPr lang="es-CL" sz="2800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CONSULTING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F9DC411-24F2-4AC2-A5D9-91629EB6A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5" y="5109729"/>
            <a:ext cx="15716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9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1427</Words>
  <Application>Microsoft Office PowerPoint</Application>
  <PresentationFormat>Presentación en pantalla (4:3)</PresentationFormat>
  <Paragraphs>323</Paragraphs>
  <Slides>36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Arial</vt:lpstr>
      <vt:lpstr>Arial Rounded MT Bold</vt:lpstr>
      <vt:lpstr>Calibri</vt:lpstr>
      <vt:lpstr>Times New Roman</vt:lpstr>
      <vt:lpstr>Wingdings</vt:lpstr>
      <vt:lpstr>Tema de Office</vt:lpstr>
      <vt:lpstr>Presentación de PowerPoint</vt:lpstr>
      <vt:lpstr>Las Reformas Tributarias y la seguridad del Contribuyente, hasta cuándo y hasta dónde ? </vt:lpstr>
      <vt:lpstr>REFORMA - MODIFICACIÓN</vt:lpstr>
      <vt:lpstr>REFORMA TRIBUTARIA</vt:lpstr>
      <vt:lpstr>REFORMAS ??</vt:lpstr>
      <vt:lpstr>REFORMAS Y CAMBIOS</vt:lpstr>
      <vt:lpstr>Presentación de PowerPoint</vt:lpstr>
      <vt:lpstr>REFORMAS Y CAMBIOS</vt:lpstr>
      <vt:lpstr>SEGURIDAD O INSEGURIDAD</vt:lpstr>
      <vt:lpstr>CAMBIOS QUE DAN SEGURIDAD </vt:lpstr>
      <vt:lpstr>CAMBIOS Y CAMBIOS</vt:lpstr>
      <vt:lpstr>SEGURIDAD EN LOS CAMBIOS</vt:lpstr>
      <vt:lpstr>REQUISITOS DEDUCCIÓN DE GASTOS</vt:lpstr>
      <vt:lpstr>REQUISITOS DEDUCCIÓN DE GASTOS</vt:lpstr>
      <vt:lpstr>¿NUEVOS GASTOS DEDUCIBLES?</vt:lpstr>
      <vt:lpstr>INSEGURIDAD EN LOS CAMBIOS</vt:lpstr>
      <vt:lpstr>CPT PARA DETERMINAR RENTAS AFECTAS A IGC Y IA</vt:lpstr>
      <vt:lpstr>CPT PARA DETERMINAR RENTAS AFECTAS A IGC Y IA</vt:lpstr>
      <vt:lpstr>CPT PARA DETERMINAR RENTAS AFECTAS A IGC Y IA</vt:lpstr>
      <vt:lpstr>CPT PARA DETERMINAR RENTAS AFECTAS A IGC Y IA</vt:lpstr>
      <vt:lpstr>CPT PARA DETERMINAR RENTAS AFECTAS A IGC Y IA</vt:lpstr>
      <vt:lpstr>CPT PARA DETERMINAR RENTAS AFECTAS A IGC Y IA</vt:lpstr>
      <vt:lpstr>CPT PARA DETERMINAR RENTAS AFECTAS A IGC Y IA</vt:lpstr>
      <vt:lpstr>SEGURIDAD EN LOS CAMBIOS</vt:lpstr>
      <vt:lpstr>Prescripción</vt:lpstr>
      <vt:lpstr>REFORMA SILENCIOSA</vt:lpstr>
      <vt:lpstr>REFORMA IVA</vt:lpstr>
      <vt:lpstr>EVOLUCIÓN DE LA FACTURACIÓN ELECTRÓNICA</vt:lpstr>
      <vt:lpstr>DOCUMENTACIÓN TRIBUTARIA ELECTRÓNICA</vt:lpstr>
      <vt:lpstr>REFORMAS TRIBUTARIAS</vt:lpstr>
      <vt:lpstr>REFORMAS TRIBUTARIAS</vt:lpstr>
      <vt:lpstr>REFORMAS TRIBUTARIAS</vt:lpstr>
      <vt:lpstr>REFORMAS TRIBUTARIAS</vt:lpstr>
      <vt:lpstr>REFORMAS TRIBUTARIAS</vt:lpstr>
      <vt:lpstr>REFORMAS TRIBUTARIAS</vt:lpstr>
      <vt:lpstr>Las Reformas Tributarias y la seguridad del Contribuyente, hasta cuándo y hasta dónde 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Carlos Muñoz Saravia</cp:lastModifiedBy>
  <cp:revision>35</cp:revision>
  <dcterms:created xsi:type="dcterms:W3CDTF">2018-11-16T13:49:15Z</dcterms:created>
  <dcterms:modified xsi:type="dcterms:W3CDTF">2018-11-22T15:55:41Z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