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2" r:id="rId1"/>
  </p:sldMasterIdLst>
  <p:notesMasterIdLst>
    <p:notesMasterId r:id="rId25"/>
  </p:notesMasterIdLst>
  <p:handoutMasterIdLst>
    <p:handoutMasterId r:id="rId26"/>
  </p:handoutMasterIdLst>
  <p:sldIdLst>
    <p:sldId id="256" r:id="rId2"/>
    <p:sldId id="324" r:id="rId3"/>
    <p:sldId id="374" r:id="rId4"/>
    <p:sldId id="393" r:id="rId5"/>
    <p:sldId id="409" r:id="rId6"/>
    <p:sldId id="410" r:id="rId7"/>
    <p:sldId id="411" r:id="rId8"/>
    <p:sldId id="412" r:id="rId9"/>
    <p:sldId id="413" r:id="rId10"/>
    <p:sldId id="414" r:id="rId11"/>
    <p:sldId id="415" r:id="rId12"/>
    <p:sldId id="419" r:id="rId13"/>
    <p:sldId id="420" r:id="rId14"/>
    <p:sldId id="421" r:id="rId15"/>
    <p:sldId id="416" r:id="rId16"/>
    <p:sldId id="417" r:id="rId17"/>
    <p:sldId id="418" r:id="rId18"/>
    <p:sldId id="422" r:id="rId19"/>
    <p:sldId id="424" r:id="rId20"/>
    <p:sldId id="425" r:id="rId21"/>
    <p:sldId id="426" r:id="rId22"/>
    <p:sldId id="427" r:id="rId23"/>
    <p:sldId id="423" r:id="rId24"/>
  </p:sldIdLst>
  <p:sldSz cx="9144000" cy="6858000" type="screen4x3"/>
  <p:notesSz cx="7010400" cy="93964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Perez Villa" initials="JPV" lastIdx="8" clrIdx="0">
    <p:extLst>
      <p:ext uri="{19B8F6BF-5375-455C-9EA6-DF929625EA0E}">
        <p15:presenceInfo xmlns:p15="http://schemas.microsoft.com/office/powerpoint/2012/main" userId="S::juan.perez.villa@pwc.com::dbab0084-c553-4ff5-b42a-e81bbeb1eaa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0" autoAdjust="0"/>
    <p:restoredTop sz="94795"/>
  </p:normalViewPr>
  <p:slideViewPr>
    <p:cSldViewPr snapToObjects="1" showGuides="1">
      <p:cViewPr varScale="1">
        <p:scale>
          <a:sx n="70" d="100"/>
          <a:sy n="70" d="100"/>
        </p:scale>
        <p:origin x="1518"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Objects="1" showGuides="1">
      <p:cViewPr varScale="1">
        <p:scale>
          <a:sx n="171" d="100"/>
          <a:sy n="171" d="100"/>
        </p:scale>
        <p:origin x="534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4A09DDA-0787-4B42-881F-6B3C23931858}"/>
              </a:ext>
            </a:extLst>
          </p:cNvPr>
          <p:cNvSpPr>
            <a:spLocks noGrp="1"/>
          </p:cNvSpPr>
          <p:nvPr>
            <p:ph type="hdr" sz="quarter"/>
          </p:nvPr>
        </p:nvSpPr>
        <p:spPr>
          <a:xfrm>
            <a:off x="0" y="0"/>
            <a:ext cx="3037840" cy="471452"/>
          </a:xfrm>
          <a:prstGeom prst="rect">
            <a:avLst/>
          </a:prstGeom>
        </p:spPr>
        <p:txBody>
          <a:bodyPr vert="horz" lIns="93744" tIns="46872" rIns="93744" bIns="46872" rtlCol="0"/>
          <a:lstStyle>
            <a:lvl1pPr algn="l">
              <a:defRPr sz="1200"/>
            </a:lvl1pPr>
          </a:lstStyle>
          <a:p>
            <a:endParaRPr lang="en-US"/>
          </a:p>
        </p:txBody>
      </p:sp>
      <p:sp>
        <p:nvSpPr>
          <p:cNvPr id="3" name="Date Placeholder 2">
            <a:extLst>
              <a:ext uri="{FF2B5EF4-FFF2-40B4-BE49-F238E27FC236}">
                <a16:creationId xmlns:a16="http://schemas.microsoft.com/office/drawing/2014/main" xmlns="" id="{4431845B-8C18-C246-A0D1-61FFD196315D}"/>
              </a:ext>
            </a:extLst>
          </p:cNvPr>
          <p:cNvSpPr>
            <a:spLocks noGrp="1"/>
          </p:cNvSpPr>
          <p:nvPr>
            <p:ph type="dt" sz="quarter" idx="1"/>
          </p:nvPr>
        </p:nvSpPr>
        <p:spPr>
          <a:xfrm>
            <a:off x="3970938" y="0"/>
            <a:ext cx="3037840" cy="471452"/>
          </a:xfrm>
          <a:prstGeom prst="rect">
            <a:avLst/>
          </a:prstGeom>
        </p:spPr>
        <p:txBody>
          <a:bodyPr vert="horz" lIns="93744" tIns="46872" rIns="93744" bIns="46872" rtlCol="0"/>
          <a:lstStyle>
            <a:lvl1pPr algn="r">
              <a:defRPr sz="1200"/>
            </a:lvl1pPr>
          </a:lstStyle>
          <a:p>
            <a:fld id="{D70301B5-88AD-1849-891D-EA2905EB5A88}" type="datetimeFigureOut">
              <a:rPr lang="en-US" smtClean="0"/>
              <a:t>5/4/2021</a:t>
            </a:fld>
            <a:endParaRPr lang="en-US"/>
          </a:p>
        </p:txBody>
      </p:sp>
      <p:sp>
        <p:nvSpPr>
          <p:cNvPr id="4" name="Footer Placeholder 3">
            <a:extLst>
              <a:ext uri="{FF2B5EF4-FFF2-40B4-BE49-F238E27FC236}">
                <a16:creationId xmlns:a16="http://schemas.microsoft.com/office/drawing/2014/main" xmlns="" id="{EC75FE6D-CCE1-E44E-89A4-77460EF6CCBA}"/>
              </a:ext>
            </a:extLst>
          </p:cNvPr>
          <p:cNvSpPr>
            <a:spLocks noGrp="1"/>
          </p:cNvSpPr>
          <p:nvPr>
            <p:ph type="ftr" sz="quarter" idx="2"/>
          </p:nvPr>
        </p:nvSpPr>
        <p:spPr>
          <a:xfrm>
            <a:off x="0" y="8924962"/>
            <a:ext cx="3037840" cy="471451"/>
          </a:xfrm>
          <a:prstGeom prst="rect">
            <a:avLst/>
          </a:prstGeom>
        </p:spPr>
        <p:txBody>
          <a:bodyPr vert="horz" lIns="93744" tIns="46872" rIns="93744" bIns="4687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DAD6315B-F8F9-5649-8DCB-C363E729D5ED}"/>
              </a:ext>
            </a:extLst>
          </p:cNvPr>
          <p:cNvSpPr>
            <a:spLocks noGrp="1"/>
          </p:cNvSpPr>
          <p:nvPr>
            <p:ph type="sldNum" sz="quarter" idx="3"/>
          </p:nvPr>
        </p:nvSpPr>
        <p:spPr>
          <a:xfrm>
            <a:off x="3970938" y="8924962"/>
            <a:ext cx="3037840" cy="471451"/>
          </a:xfrm>
          <a:prstGeom prst="rect">
            <a:avLst/>
          </a:prstGeom>
        </p:spPr>
        <p:txBody>
          <a:bodyPr vert="horz" lIns="93744" tIns="46872" rIns="93744" bIns="46872" rtlCol="0" anchor="b"/>
          <a:lstStyle>
            <a:lvl1pPr algn="r">
              <a:defRPr sz="1200"/>
            </a:lvl1pPr>
          </a:lstStyle>
          <a:p>
            <a:fld id="{23A602F4-4C0C-5F4F-8771-7E15167AE556}" type="slidenum">
              <a:rPr lang="en-US" smtClean="0"/>
              <a:t>‹Nº›</a:t>
            </a:fld>
            <a:endParaRPr lang="en-US"/>
          </a:p>
        </p:txBody>
      </p:sp>
    </p:spTree>
    <p:extLst>
      <p:ext uri="{BB962C8B-B14F-4D97-AF65-F5344CB8AC3E}">
        <p14:creationId xmlns:p14="http://schemas.microsoft.com/office/powerpoint/2010/main" val="1957455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71452"/>
          </a:xfrm>
          <a:prstGeom prst="rect">
            <a:avLst/>
          </a:prstGeom>
        </p:spPr>
        <p:txBody>
          <a:bodyPr vert="horz" lIns="93744" tIns="46872" rIns="93744" bIns="46872" rtlCol="0"/>
          <a:lstStyle>
            <a:lvl1pPr algn="l">
              <a:defRPr sz="1200"/>
            </a:lvl1pPr>
          </a:lstStyle>
          <a:p>
            <a:endParaRPr lang="en-GB"/>
          </a:p>
        </p:txBody>
      </p:sp>
      <p:sp>
        <p:nvSpPr>
          <p:cNvPr id="3" name="Date Placeholder 2"/>
          <p:cNvSpPr>
            <a:spLocks noGrp="1"/>
          </p:cNvSpPr>
          <p:nvPr>
            <p:ph type="dt" idx="1"/>
          </p:nvPr>
        </p:nvSpPr>
        <p:spPr>
          <a:xfrm>
            <a:off x="3970938" y="0"/>
            <a:ext cx="3037840" cy="471452"/>
          </a:xfrm>
          <a:prstGeom prst="rect">
            <a:avLst/>
          </a:prstGeom>
        </p:spPr>
        <p:txBody>
          <a:bodyPr vert="horz" lIns="93744" tIns="46872" rIns="93744" bIns="46872" rtlCol="0"/>
          <a:lstStyle>
            <a:lvl1pPr algn="r">
              <a:defRPr sz="1200"/>
            </a:lvl1pPr>
          </a:lstStyle>
          <a:p>
            <a:fld id="{7850AB23-24A6-494C-BA00-B87242B78CB4}" type="datetimeFigureOut">
              <a:rPr lang="en-GB" smtClean="0"/>
              <a:t>04/05/2021</a:t>
            </a:fld>
            <a:endParaRPr lang="en-GB"/>
          </a:p>
        </p:txBody>
      </p:sp>
      <p:sp>
        <p:nvSpPr>
          <p:cNvPr id="4" name="Slide Image Placeholder 3"/>
          <p:cNvSpPr>
            <a:spLocks noGrp="1" noRot="1" noChangeAspect="1"/>
          </p:cNvSpPr>
          <p:nvPr>
            <p:ph type="sldImg" idx="2"/>
          </p:nvPr>
        </p:nvSpPr>
        <p:spPr>
          <a:xfrm>
            <a:off x="1390650" y="1174750"/>
            <a:ext cx="4229100" cy="3171825"/>
          </a:xfrm>
          <a:prstGeom prst="rect">
            <a:avLst/>
          </a:prstGeom>
          <a:noFill/>
          <a:ln w="12700">
            <a:solidFill>
              <a:prstClr val="black"/>
            </a:solidFill>
          </a:ln>
        </p:spPr>
        <p:txBody>
          <a:bodyPr vert="horz" lIns="93744" tIns="46872" rIns="93744" bIns="46872" rtlCol="0" anchor="ctr"/>
          <a:lstStyle/>
          <a:p>
            <a:endParaRPr lang="en-GB"/>
          </a:p>
        </p:txBody>
      </p:sp>
      <p:sp>
        <p:nvSpPr>
          <p:cNvPr id="5" name="Notes Placeholder 4"/>
          <p:cNvSpPr>
            <a:spLocks noGrp="1"/>
          </p:cNvSpPr>
          <p:nvPr>
            <p:ph type="body" sz="quarter" idx="3"/>
          </p:nvPr>
        </p:nvSpPr>
        <p:spPr>
          <a:xfrm>
            <a:off x="701040" y="4522024"/>
            <a:ext cx="5608320" cy="3699838"/>
          </a:xfrm>
          <a:prstGeom prst="rect">
            <a:avLst/>
          </a:prstGeom>
        </p:spPr>
        <p:txBody>
          <a:bodyPr vert="horz" lIns="93744" tIns="46872" rIns="93744" bIns="4687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924962"/>
            <a:ext cx="3037840" cy="471451"/>
          </a:xfrm>
          <a:prstGeom prst="rect">
            <a:avLst/>
          </a:prstGeom>
        </p:spPr>
        <p:txBody>
          <a:bodyPr vert="horz" lIns="93744" tIns="46872" rIns="93744" bIns="46872"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924962"/>
            <a:ext cx="3037840" cy="471451"/>
          </a:xfrm>
          <a:prstGeom prst="rect">
            <a:avLst/>
          </a:prstGeom>
        </p:spPr>
        <p:txBody>
          <a:bodyPr vert="horz" lIns="93744" tIns="46872" rIns="93744" bIns="46872" rtlCol="0" anchor="b"/>
          <a:lstStyle>
            <a:lvl1pPr algn="r">
              <a:defRPr sz="1200"/>
            </a:lvl1pPr>
          </a:lstStyle>
          <a:p>
            <a:fld id="{20CA530D-631F-4981-98F0-E6C07C67E1A3}" type="slidenum">
              <a:rPr lang="en-GB" smtClean="0"/>
              <a:t>‹Nº›</a:t>
            </a:fld>
            <a:endParaRPr lang="en-GB"/>
          </a:p>
        </p:txBody>
      </p:sp>
    </p:spTree>
    <p:extLst>
      <p:ext uri="{BB962C8B-B14F-4D97-AF65-F5344CB8AC3E}">
        <p14:creationId xmlns:p14="http://schemas.microsoft.com/office/powerpoint/2010/main" val="3129541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Date</a:t>
            </a:r>
            <a:endParaRPr lang="en-US" dirty="0"/>
          </a:p>
        </p:txBody>
      </p:sp>
      <p:sp>
        <p:nvSpPr>
          <p:cNvPr id="5" name="Footer Placeholder 4"/>
          <p:cNvSpPr>
            <a:spLocks noGrp="1"/>
          </p:cNvSpPr>
          <p:nvPr>
            <p:ph type="ftr" sz="quarter" idx="11"/>
          </p:nvPr>
        </p:nvSpPr>
        <p:spPr/>
        <p:txBody>
          <a:bodyPr/>
          <a:lstStyle/>
          <a:p>
            <a:pPr algn="l"/>
            <a:r>
              <a:rPr lang="en-US"/>
              <a:t>Presentation Title</a:t>
            </a:r>
            <a:endParaRPr lang="en-US" dirty="0"/>
          </a:p>
        </p:txBody>
      </p:sp>
      <p:sp>
        <p:nvSpPr>
          <p:cNvPr id="6" name="Slide Number Placeholder 5"/>
          <p:cNvSpPr>
            <a:spLocks noGrp="1"/>
          </p:cNvSpPr>
          <p:nvPr>
            <p:ph type="sldNum" sz="quarter" idx="12"/>
          </p:nvPr>
        </p:nvSpPr>
        <p:spPr/>
        <p:txBody>
          <a:bodyPr/>
          <a:lstStyle/>
          <a:p>
            <a:fld id="{7870704B-CE94-48CC-AF30-84932A1262A7}" type="slidenum">
              <a:rPr lang="en-GB" smtClean="0"/>
              <a:pPr/>
              <a:t>‹Nº›</a:t>
            </a:fld>
            <a:endParaRPr lang="en-GB"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317650"/>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Date</a:t>
            </a:r>
            <a:endParaRPr lang="en-US" dirty="0"/>
          </a:p>
        </p:txBody>
      </p:sp>
      <p:sp>
        <p:nvSpPr>
          <p:cNvPr id="5" name="Footer Placeholder 4"/>
          <p:cNvSpPr>
            <a:spLocks noGrp="1"/>
          </p:cNvSpPr>
          <p:nvPr>
            <p:ph type="ftr" sz="quarter" idx="11"/>
          </p:nvPr>
        </p:nvSpPr>
        <p:spPr/>
        <p:txBody>
          <a:bodyPr/>
          <a:lstStyle/>
          <a:p>
            <a:pPr algn="l"/>
            <a:r>
              <a:rPr lang="en-US"/>
              <a:t>Presentation Title</a:t>
            </a:r>
            <a:endParaRPr lang="en-US" dirty="0"/>
          </a:p>
        </p:txBody>
      </p:sp>
      <p:sp>
        <p:nvSpPr>
          <p:cNvPr id="6" name="Slide Number Placeholder 5"/>
          <p:cNvSpPr>
            <a:spLocks noGrp="1"/>
          </p:cNvSpPr>
          <p:nvPr>
            <p:ph type="sldNum" sz="quarter" idx="12"/>
          </p:nvPr>
        </p:nvSpPr>
        <p:spPr/>
        <p:txBody>
          <a:bodyPr/>
          <a:lstStyle/>
          <a:p>
            <a:fld id="{7870704B-CE94-48CC-AF30-84932A1262A7}" type="slidenum">
              <a:rPr lang="en-GB" smtClean="0"/>
              <a:pPr/>
              <a:t>‹Nº›</a:t>
            </a:fld>
            <a:endParaRPr lang="en-GB" dirty="0"/>
          </a:p>
        </p:txBody>
      </p:sp>
      <p:sp>
        <p:nvSpPr>
          <p:cNvPr id="7" name="DataClassificationLabel">
            <a:extLst>
              <a:ext uri="{FF2B5EF4-FFF2-40B4-BE49-F238E27FC236}">
                <a16:creationId xmlns:a16="http://schemas.microsoft.com/office/drawing/2014/main" xmlns="" id="{597C5BD1-F75C-431A-87FC-9F587B074FEA}"/>
              </a:ext>
            </a:extLst>
          </p:cNvPr>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830451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Date</a:t>
            </a:r>
            <a:endParaRPr lang="en-US" dirty="0"/>
          </a:p>
        </p:txBody>
      </p:sp>
      <p:sp>
        <p:nvSpPr>
          <p:cNvPr id="5" name="Footer Placeholder 4"/>
          <p:cNvSpPr>
            <a:spLocks noGrp="1"/>
          </p:cNvSpPr>
          <p:nvPr>
            <p:ph type="ftr" sz="quarter" idx="11"/>
          </p:nvPr>
        </p:nvSpPr>
        <p:spPr/>
        <p:txBody>
          <a:bodyPr/>
          <a:lstStyle/>
          <a:p>
            <a:pPr algn="l"/>
            <a:r>
              <a:rPr lang="en-US"/>
              <a:t>Presentation Title</a:t>
            </a:r>
            <a:endParaRPr lang="en-US" dirty="0"/>
          </a:p>
        </p:txBody>
      </p:sp>
      <p:sp>
        <p:nvSpPr>
          <p:cNvPr id="6" name="Slide Number Placeholder 5"/>
          <p:cNvSpPr>
            <a:spLocks noGrp="1"/>
          </p:cNvSpPr>
          <p:nvPr>
            <p:ph type="sldNum" sz="quarter" idx="12"/>
          </p:nvPr>
        </p:nvSpPr>
        <p:spPr/>
        <p:txBody>
          <a:bodyPr/>
          <a:lstStyle/>
          <a:p>
            <a:fld id="{7870704B-CE94-48CC-AF30-84932A1262A7}" type="slidenum">
              <a:rPr lang="en-GB" smtClean="0"/>
              <a:pPr/>
              <a:t>‹Nº›</a:t>
            </a:fld>
            <a:endParaRPr lang="en-GB"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885954"/>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Date</a:t>
            </a:r>
            <a:endParaRPr lang="en-US" dirty="0"/>
          </a:p>
        </p:txBody>
      </p:sp>
      <p:sp>
        <p:nvSpPr>
          <p:cNvPr id="6" name="Footer Placeholder 5"/>
          <p:cNvSpPr>
            <a:spLocks noGrp="1"/>
          </p:cNvSpPr>
          <p:nvPr>
            <p:ph type="ftr" sz="quarter" idx="11"/>
          </p:nvPr>
        </p:nvSpPr>
        <p:spPr/>
        <p:txBody>
          <a:bodyPr/>
          <a:lstStyle/>
          <a:p>
            <a:pPr algn="l"/>
            <a:r>
              <a:rPr lang="en-US"/>
              <a:t>Presentation Title</a:t>
            </a:r>
            <a:endParaRPr lang="en-US" dirty="0"/>
          </a:p>
        </p:txBody>
      </p:sp>
      <p:sp>
        <p:nvSpPr>
          <p:cNvPr id="7" name="Slide Number Placeholder 6"/>
          <p:cNvSpPr>
            <a:spLocks noGrp="1"/>
          </p:cNvSpPr>
          <p:nvPr>
            <p:ph type="sldNum" sz="quarter" idx="12"/>
          </p:nvPr>
        </p:nvSpPr>
        <p:spPr/>
        <p:txBody>
          <a:bodyPr/>
          <a:lstStyle/>
          <a:p>
            <a:fld id="{7870704B-CE94-48CC-AF30-84932A1262A7}" type="slidenum">
              <a:rPr lang="en-GB" smtClean="0"/>
              <a:pPr/>
              <a:t>‹Nº›</a:t>
            </a:fld>
            <a:endParaRPr lang="en-GB" dirty="0"/>
          </a:p>
        </p:txBody>
      </p:sp>
      <p:sp>
        <p:nvSpPr>
          <p:cNvPr id="9" name="DataClassificationLabel">
            <a:extLst>
              <a:ext uri="{FF2B5EF4-FFF2-40B4-BE49-F238E27FC236}">
                <a16:creationId xmlns:a16="http://schemas.microsoft.com/office/drawing/2014/main" xmlns="" id="{5EF7EBD6-8443-4F2E-9482-5597B2D40FC0}"/>
              </a:ext>
            </a:extLst>
          </p:cNvPr>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48855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Date</a:t>
            </a:r>
            <a:endParaRPr lang="en-US" dirty="0"/>
          </a:p>
        </p:txBody>
      </p:sp>
      <p:sp>
        <p:nvSpPr>
          <p:cNvPr id="8" name="Footer Placeholder 7"/>
          <p:cNvSpPr>
            <a:spLocks noGrp="1"/>
          </p:cNvSpPr>
          <p:nvPr>
            <p:ph type="ftr" sz="quarter" idx="11"/>
          </p:nvPr>
        </p:nvSpPr>
        <p:spPr/>
        <p:txBody>
          <a:bodyPr/>
          <a:lstStyle/>
          <a:p>
            <a:pPr algn="l"/>
            <a:r>
              <a:rPr lang="en-US"/>
              <a:t>Presentation Title</a:t>
            </a:r>
            <a:endParaRPr lang="en-US" dirty="0"/>
          </a:p>
        </p:txBody>
      </p:sp>
      <p:sp>
        <p:nvSpPr>
          <p:cNvPr id="9" name="Slide Number Placeholder 8"/>
          <p:cNvSpPr>
            <a:spLocks noGrp="1"/>
          </p:cNvSpPr>
          <p:nvPr>
            <p:ph type="sldNum" sz="quarter" idx="12"/>
          </p:nvPr>
        </p:nvSpPr>
        <p:spPr/>
        <p:txBody>
          <a:bodyPr/>
          <a:lstStyle/>
          <a:p>
            <a:fld id="{7870704B-CE94-48CC-AF30-84932A1262A7}" type="slidenum">
              <a:rPr lang="en-GB" smtClean="0"/>
              <a:pPr/>
              <a:t>‹Nº›</a:t>
            </a:fld>
            <a:endParaRPr lang="en-GB" dirty="0"/>
          </a:p>
        </p:txBody>
      </p:sp>
    </p:spTree>
    <p:extLst>
      <p:ext uri="{BB962C8B-B14F-4D97-AF65-F5344CB8AC3E}">
        <p14:creationId xmlns:p14="http://schemas.microsoft.com/office/powerpoint/2010/main" val="1707969454"/>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Date</a:t>
            </a:r>
            <a:endParaRPr lang="en-US" dirty="0"/>
          </a:p>
        </p:txBody>
      </p:sp>
      <p:sp>
        <p:nvSpPr>
          <p:cNvPr id="4" name="Footer Placeholder 3"/>
          <p:cNvSpPr>
            <a:spLocks noGrp="1"/>
          </p:cNvSpPr>
          <p:nvPr>
            <p:ph type="ftr" sz="quarter" idx="11"/>
          </p:nvPr>
        </p:nvSpPr>
        <p:spPr/>
        <p:txBody>
          <a:bodyPr/>
          <a:lstStyle/>
          <a:p>
            <a:pPr algn="l"/>
            <a:r>
              <a:rPr lang="en-US"/>
              <a:t>Presentation Title</a:t>
            </a:r>
            <a:endParaRPr lang="en-US" dirty="0"/>
          </a:p>
        </p:txBody>
      </p:sp>
      <p:sp>
        <p:nvSpPr>
          <p:cNvPr id="5" name="Slide Number Placeholder 4"/>
          <p:cNvSpPr>
            <a:spLocks noGrp="1"/>
          </p:cNvSpPr>
          <p:nvPr>
            <p:ph type="sldNum" sz="quarter" idx="12"/>
          </p:nvPr>
        </p:nvSpPr>
        <p:spPr/>
        <p:txBody>
          <a:bodyPr/>
          <a:lstStyle/>
          <a:p>
            <a:fld id="{7870704B-CE94-48CC-AF30-84932A1262A7}" type="slidenum">
              <a:rPr lang="en-GB" smtClean="0"/>
              <a:pPr/>
              <a:t>‹Nº›</a:t>
            </a:fld>
            <a:endParaRPr lang="en-GB" dirty="0"/>
          </a:p>
        </p:txBody>
      </p:sp>
      <p:sp>
        <p:nvSpPr>
          <p:cNvPr id="6" name="DataClassificationLabel">
            <a:extLst>
              <a:ext uri="{FF2B5EF4-FFF2-40B4-BE49-F238E27FC236}">
                <a16:creationId xmlns:a16="http://schemas.microsoft.com/office/drawing/2014/main" xmlns="" id="{C5F8D1D2-50EE-4677-908C-DEEF56BE736A}"/>
              </a:ext>
            </a:extLst>
          </p:cNvPr>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04427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a:t>Date</a:t>
            </a:r>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pPr algn="l"/>
            <a:r>
              <a:rPr lang="en-US"/>
              <a:t>Presentation Title</a:t>
            </a:r>
            <a:endParaRPr lang="en-US" dirty="0"/>
          </a:p>
        </p:txBody>
      </p:sp>
      <p:sp>
        <p:nvSpPr>
          <p:cNvPr id="9" name="Slide Number Placeholder 8"/>
          <p:cNvSpPr>
            <a:spLocks noGrp="1"/>
          </p:cNvSpPr>
          <p:nvPr>
            <p:ph type="sldNum" sz="quarter" idx="12"/>
          </p:nvPr>
        </p:nvSpPr>
        <p:spPr/>
        <p:txBody>
          <a:bodyPr/>
          <a:lstStyle/>
          <a:p>
            <a:fld id="{7870704B-CE94-48CC-AF30-84932A1262A7}" type="slidenum">
              <a:rPr lang="en-GB" smtClean="0"/>
              <a:pPr/>
              <a:t>‹Nº›</a:t>
            </a:fld>
            <a:endParaRPr lang="en-GB" dirty="0"/>
          </a:p>
        </p:txBody>
      </p:sp>
      <p:sp>
        <p:nvSpPr>
          <p:cNvPr id="10" name="DataClassificationLabel">
            <a:extLst>
              <a:ext uri="{FF2B5EF4-FFF2-40B4-BE49-F238E27FC236}">
                <a16:creationId xmlns:a16="http://schemas.microsoft.com/office/drawing/2014/main" xmlns="" id="{FF8076D3-027E-4359-A7C1-EE856A9DEB0D}"/>
              </a:ext>
            </a:extLst>
          </p:cNvPr>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00932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r>
              <a:rPr lang="en-US"/>
              <a:t>Date</a:t>
            </a:r>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lgn="l"/>
            <a:r>
              <a:rPr lang="en-US"/>
              <a:t>Presentation Title</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870704B-CE94-48CC-AF30-84932A1262A7}" type="slidenum">
              <a:rPr lang="en-GB" smtClean="0"/>
              <a:pPr/>
              <a:t>‹Nº›</a:t>
            </a:fld>
            <a:endParaRPr lang="en-GB" dirty="0"/>
          </a:p>
        </p:txBody>
      </p:sp>
    </p:spTree>
    <p:extLst>
      <p:ext uri="{BB962C8B-B14F-4D97-AF65-F5344CB8AC3E}">
        <p14:creationId xmlns:p14="http://schemas.microsoft.com/office/powerpoint/2010/main" val="3023205635"/>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Date</a:t>
            </a:r>
            <a:endParaRPr lang="en-US" dirty="0"/>
          </a:p>
        </p:txBody>
      </p:sp>
      <p:sp>
        <p:nvSpPr>
          <p:cNvPr id="6" name="Footer Placeholder 5"/>
          <p:cNvSpPr>
            <a:spLocks noGrp="1"/>
          </p:cNvSpPr>
          <p:nvPr>
            <p:ph type="ftr" sz="quarter" idx="11"/>
          </p:nvPr>
        </p:nvSpPr>
        <p:spPr/>
        <p:txBody>
          <a:bodyPr/>
          <a:lstStyle/>
          <a:p>
            <a:pPr algn="l"/>
            <a:r>
              <a:rPr lang="en-US"/>
              <a:t>Presentation Title</a:t>
            </a:r>
            <a:endParaRPr lang="en-US" dirty="0"/>
          </a:p>
        </p:txBody>
      </p:sp>
      <p:sp>
        <p:nvSpPr>
          <p:cNvPr id="7" name="Slide Number Placeholder 6"/>
          <p:cNvSpPr>
            <a:spLocks noGrp="1"/>
          </p:cNvSpPr>
          <p:nvPr>
            <p:ph type="sldNum" sz="quarter" idx="12"/>
          </p:nvPr>
        </p:nvSpPr>
        <p:spPr/>
        <p:txBody>
          <a:bodyPr/>
          <a:lstStyle/>
          <a:p>
            <a:fld id="{7870704B-CE94-48CC-AF30-84932A1262A7}" type="slidenum">
              <a:rPr lang="en-GB" smtClean="0"/>
              <a:pPr/>
              <a:t>‹Nº›</a:t>
            </a:fld>
            <a:endParaRPr lang="en-GB" dirty="0"/>
          </a:p>
        </p:txBody>
      </p:sp>
    </p:spTree>
    <p:extLst>
      <p:ext uri="{BB962C8B-B14F-4D97-AF65-F5344CB8AC3E}">
        <p14:creationId xmlns:p14="http://schemas.microsoft.com/office/powerpoint/2010/main" val="278768529"/>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Date</a:t>
            </a:r>
            <a:endParaRPr lang="en-US" dirty="0"/>
          </a:p>
        </p:txBody>
      </p:sp>
      <p:sp>
        <p:nvSpPr>
          <p:cNvPr id="5" name="Footer Placeholder 4"/>
          <p:cNvSpPr>
            <a:spLocks noGrp="1"/>
          </p:cNvSpPr>
          <p:nvPr>
            <p:ph type="ftr" sz="quarter" idx="11"/>
          </p:nvPr>
        </p:nvSpPr>
        <p:spPr/>
        <p:txBody>
          <a:bodyPr/>
          <a:lstStyle/>
          <a:p>
            <a:pPr algn="l"/>
            <a:r>
              <a:rPr lang="en-US"/>
              <a:t>Presentation Title</a:t>
            </a:r>
            <a:endParaRPr lang="en-US" dirty="0"/>
          </a:p>
        </p:txBody>
      </p:sp>
      <p:sp>
        <p:nvSpPr>
          <p:cNvPr id="6" name="Slide Number Placeholder 5"/>
          <p:cNvSpPr>
            <a:spLocks noGrp="1"/>
          </p:cNvSpPr>
          <p:nvPr>
            <p:ph type="sldNum" sz="quarter" idx="12"/>
          </p:nvPr>
        </p:nvSpPr>
        <p:spPr/>
        <p:txBody>
          <a:bodyPr/>
          <a:lstStyle/>
          <a:p>
            <a:fld id="{7870704B-CE94-48CC-AF30-84932A1262A7}" type="slidenum">
              <a:rPr lang="en-GB" smtClean="0"/>
              <a:pPr/>
              <a:t>‹Nº›</a:t>
            </a:fld>
            <a:endParaRPr lang="en-GB" dirty="0"/>
          </a:p>
        </p:txBody>
      </p:sp>
    </p:spTree>
    <p:extLst>
      <p:ext uri="{BB962C8B-B14F-4D97-AF65-F5344CB8AC3E}">
        <p14:creationId xmlns:p14="http://schemas.microsoft.com/office/powerpoint/2010/main" val="2695054689"/>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Date</a:t>
            </a:r>
            <a:endParaRPr lang="en-US" dirty="0"/>
          </a:p>
        </p:txBody>
      </p:sp>
      <p:sp>
        <p:nvSpPr>
          <p:cNvPr id="5" name="Footer Placeholder 4"/>
          <p:cNvSpPr>
            <a:spLocks noGrp="1"/>
          </p:cNvSpPr>
          <p:nvPr>
            <p:ph type="ftr" sz="quarter" idx="11"/>
          </p:nvPr>
        </p:nvSpPr>
        <p:spPr/>
        <p:txBody>
          <a:bodyPr/>
          <a:lstStyle/>
          <a:p>
            <a:pPr algn="l"/>
            <a:r>
              <a:rPr lang="en-US"/>
              <a:t>Presentation Title</a:t>
            </a:r>
            <a:endParaRPr lang="en-US" dirty="0"/>
          </a:p>
        </p:txBody>
      </p:sp>
      <p:sp>
        <p:nvSpPr>
          <p:cNvPr id="6" name="Slide Number Placeholder 5"/>
          <p:cNvSpPr>
            <a:spLocks noGrp="1"/>
          </p:cNvSpPr>
          <p:nvPr>
            <p:ph type="sldNum" sz="quarter" idx="12"/>
          </p:nvPr>
        </p:nvSpPr>
        <p:spPr/>
        <p:txBody>
          <a:bodyPr/>
          <a:lstStyle/>
          <a:p>
            <a:fld id="{7870704B-CE94-48CC-AF30-84932A1262A7}" type="slidenum">
              <a:rPr lang="en-GB" smtClean="0"/>
              <a:pPr/>
              <a:t>‹Nº›</a:t>
            </a:fld>
            <a:endParaRPr lang="en-GB" dirty="0"/>
          </a:p>
        </p:txBody>
      </p:sp>
    </p:spTree>
    <p:extLst>
      <p:ext uri="{BB962C8B-B14F-4D97-AF65-F5344CB8AC3E}">
        <p14:creationId xmlns:p14="http://schemas.microsoft.com/office/powerpoint/2010/main" val="3701733384"/>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8229600" cy="4068762"/>
          </a:xfrm>
        </p:spPr>
        <p:txBody>
          <a:bodyPr/>
          <a:lstStyle>
            <a:lvl1pPr marL="547688" indent="-547688">
              <a:lnSpc>
                <a:spcPct val="90000"/>
              </a:lnSpc>
              <a:spcBef>
                <a:spcPts val="0"/>
              </a:spcBef>
              <a:spcAft>
                <a:spcPts val="450"/>
              </a:spcAft>
              <a:buClr>
                <a:schemeClr val="accent1"/>
              </a:buClr>
              <a:buFont typeface="+mj-lt"/>
              <a:buAutoNum type="arabicPeriod"/>
              <a:tabLst>
                <a:tab pos="8170863" algn="r"/>
              </a:tabLst>
              <a:defRPr sz="2000" b="0">
                <a:solidFill>
                  <a:schemeClr val="tx1"/>
                </a:solidFill>
              </a:defRPr>
            </a:lvl1pPr>
            <a:lvl2pPr marL="547688" indent="0">
              <a:buClr>
                <a:schemeClr val="accent4"/>
              </a:buClr>
              <a:buFont typeface="+mj-lt"/>
              <a:buNone/>
              <a:tabLst>
                <a:tab pos="8170863" algn="r"/>
              </a:tabLst>
              <a:defRPr sz="1400"/>
            </a:lvl2pPr>
            <a:lvl3pPr marL="730250" indent="-182563">
              <a:lnSpc>
                <a:spcPct val="100000"/>
              </a:lnSpc>
              <a:tabLst>
                <a:tab pos="8170863" algn="r"/>
              </a:tabLst>
              <a:defRPr sz="1400"/>
            </a:lvl3pPr>
            <a:lvl4pPr marL="914400" indent="-182563">
              <a:lnSpc>
                <a:spcPct val="100000"/>
              </a:lnSpc>
              <a:tabLst>
                <a:tab pos="8170863" algn="r"/>
              </a:tabLst>
              <a:defRPr sz="1400"/>
            </a:lvl4pPr>
            <a:lvl5pPr marL="1096963" indent="-182563">
              <a:lnSpc>
                <a:spcPct val="100000"/>
              </a:lnSpc>
              <a:tabLst>
                <a:tab pos="8170863" algn="r"/>
              </a:tabLst>
              <a:defRPr sz="1400"/>
            </a:lvl5pPr>
            <a:lvl6pPr marL="1279525" indent="-182563">
              <a:lnSpc>
                <a:spcPct val="100000"/>
              </a:lnSpc>
              <a:tabLst>
                <a:tab pos="8170863" algn="r"/>
              </a:tabLst>
              <a:defRPr sz="1400"/>
            </a:lvl6pPr>
            <a:lvl7pPr marL="1462088" indent="-182563">
              <a:lnSpc>
                <a:spcPct val="100000"/>
              </a:lnSpc>
              <a:tabLst>
                <a:tab pos="8170863" algn="r"/>
              </a:tabLst>
              <a:defRPr sz="1400"/>
            </a:lvl7pPr>
            <a:lvl8pPr marL="1644650" indent="-182563">
              <a:lnSpc>
                <a:spcPct val="100000"/>
              </a:lnSpc>
              <a:tabLst>
                <a:tab pos="8170863" algn="r"/>
              </a:tabLst>
              <a:defRPr sz="1400"/>
            </a:lvl8pPr>
            <a:lvl9pPr marL="1828800" indent="-182563">
              <a:lnSpc>
                <a:spcPct val="100000"/>
              </a:lnSpc>
              <a:tabLst>
                <a:tab pos="8170863" algn="r"/>
              </a:tabLst>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6" name="Slide Number Placeholder 5">
            <a:extLst>
              <a:ext uri="{FF2B5EF4-FFF2-40B4-BE49-F238E27FC236}">
                <a16:creationId xmlns:a16="http://schemas.microsoft.com/office/drawing/2014/main" xmlns="" id="{7092926E-C7A2-1946-B74B-5EC49D3EAE3C}"/>
              </a:ext>
            </a:extLst>
          </p:cNvPr>
          <p:cNvSpPr>
            <a:spLocks noGrp="1"/>
          </p:cNvSpPr>
          <p:nvPr>
            <p:ph type="sldNum" sz="quarter" idx="11"/>
          </p:nvPr>
        </p:nvSpPr>
        <p:spPr/>
        <p:txBody>
          <a:bodyPr/>
          <a:lstStyle/>
          <a:p>
            <a:fld id="{7870704B-CE94-48CC-AF30-84932A1262A7}" type="slidenum">
              <a:rPr lang="en-GB" smtClean="0"/>
              <a:pPr/>
              <a:t>‹Nº›</a:t>
            </a:fld>
            <a:endParaRPr lang="en-GB" dirty="0"/>
          </a:p>
        </p:txBody>
      </p:sp>
      <p:sp>
        <p:nvSpPr>
          <p:cNvPr id="4" name="Title 3">
            <a:extLst>
              <a:ext uri="{FF2B5EF4-FFF2-40B4-BE49-F238E27FC236}">
                <a16:creationId xmlns:a16="http://schemas.microsoft.com/office/drawing/2014/main" xmlns="" id="{27200510-6B72-624A-A0B0-026CD1676CF0}"/>
              </a:ext>
            </a:extLst>
          </p:cNvPr>
          <p:cNvSpPr>
            <a:spLocks noGrp="1"/>
          </p:cNvSpPr>
          <p:nvPr>
            <p:ph type="title" hasCustomPrompt="1"/>
          </p:nvPr>
        </p:nvSpPr>
        <p:spPr/>
        <p:txBody>
          <a:bodyPr/>
          <a:lstStyle>
            <a:lvl1pPr>
              <a:defRPr/>
            </a:lvl1pPr>
          </a:lstStyle>
          <a:p>
            <a:r>
              <a:rPr lang="en-US" dirty="0"/>
              <a:t>[Slide title]</a:t>
            </a:r>
          </a:p>
        </p:txBody>
      </p:sp>
      <p:sp>
        <p:nvSpPr>
          <p:cNvPr id="2" name="Date Placeholder 1">
            <a:extLst>
              <a:ext uri="{FF2B5EF4-FFF2-40B4-BE49-F238E27FC236}">
                <a16:creationId xmlns:a16="http://schemas.microsoft.com/office/drawing/2014/main" xmlns="" id="{05FEE32E-1FF0-EC4F-8BCD-AD139AB29994}"/>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CBB5EE8C-5641-7446-A666-D6661816F231}"/>
              </a:ext>
            </a:extLst>
          </p:cNvPr>
          <p:cNvSpPr>
            <a:spLocks noGrp="1"/>
          </p:cNvSpPr>
          <p:nvPr>
            <p:ph type="ftr" sz="quarter" idx="13"/>
          </p:nvPr>
        </p:nvSpPr>
        <p:spPr/>
        <p:txBody>
          <a:bodyPr/>
          <a:lstStyle/>
          <a:p>
            <a:pPr algn="l"/>
            <a:r>
              <a:rPr lang="en-US" dirty="0"/>
              <a:t>Presentation Title</a:t>
            </a:r>
          </a:p>
        </p:txBody>
      </p:sp>
      <p:sp>
        <p:nvSpPr>
          <p:cNvPr id="7"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42187644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One">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077200" cy="914400"/>
          </a:xfrm>
        </p:spPr>
        <p:txBody>
          <a:bodyPr/>
          <a:lstStyle>
            <a:lvl1pPr>
              <a:defRPr/>
            </a:lvl1pPr>
          </a:lstStyle>
          <a:p>
            <a:r>
              <a:rPr lang="en-US" noProof="0"/>
              <a:t>Click to edit Master title style</a:t>
            </a:r>
            <a:endParaRPr lang="en-GB" noProof="0"/>
          </a:p>
        </p:txBody>
      </p:sp>
      <p:sp>
        <p:nvSpPr>
          <p:cNvPr id="31" name="Content Placeholder 26"/>
          <p:cNvSpPr>
            <a:spLocks noGrp="1"/>
          </p:cNvSpPr>
          <p:nvPr>
            <p:ph sz="quarter" idx="15"/>
          </p:nvPr>
        </p:nvSpPr>
        <p:spPr>
          <a:xfrm>
            <a:off x="533400" y="1752600"/>
            <a:ext cx="8077200" cy="4419600"/>
          </a:xfrm>
        </p:spPr>
        <p:txBody>
          <a:bodyPr/>
          <a:lstStyle>
            <a:lvl1pPr>
              <a:defRPr baseline="0"/>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7" name="Footer Placeholder 4"/>
          <p:cNvSpPr>
            <a:spLocks noGrp="1"/>
          </p:cNvSpPr>
          <p:nvPr>
            <p:ph type="ftr" sz="quarter" idx="3"/>
          </p:nvPr>
        </p:nvSpPr>
        <p:spPr>
          <a:xfrm>
            <a:off x="533400" y="6324600"/>
            <a:ext cx="5257800" cy="152400"/>
          </a:xfrm>
          <a:prstGeom prst="rect">
            <a:avLst/>
          </a:prstGeom>
        </p:spPr>
        <p:txBody>
          <a:bodyPr vert="horz" lIns="0" tIns="0" rIns="0" bIns="0" anchor="b" anchorCtr="0">
            <a:noAutofit/>
          </a:bodyPr>
          <a:lstStyle>
            <a:lvl1pPr algn="l">
              <a:defRPr sz="750">
                <a:solidFill>
                  <a:schemeClr val="tx1"/>
                </a:solidFill>
                <a:latin typeface="Arial" pitchFamily="34" charset="0"/>
                <a:cs typeface="Arial" pitchFamily="34" charset="0"/>
              </a:defRPr>
            </a:lvl1pPr>
          </a:lstStyle>
          <a:p>
            <a:endParaRPr lang="en-US" dirty="0"/>
          </a:p>
        </p:txBody>
      </p:sp>
      <p:sp>
        <p:nvSpPr>
          <p:cNvPr id="9" name="Slide Number Placeholder 5"/>
          <p:cNvSpPr>
            <a:spLocks noGrp="1"/>
          </p:cNvSpPr>
          <p:nvPr>
            <p:ph type="sldNum" sz="quarter" idx="4"/>
          </p:nvPr>
        </p:nvSpPr>
        <p:spPr>
          <a:xfrm>
            <a:off x="7086600" y="6477000"/>
            <a:ext cx="1527048" cy="152400"/>
          </a:xfrm>
          <a:prstGeom prst="rect">
            <a:avLst/>
          </a:prstGeom>
        </p:spPr>
        <p:txBody>
          <a:bodyPr lIns="0" tIns="0" rIns="0" bIns="0" anchor="t" anchorCtr="0">
            <a:noAutofit/>
          </a:bodyPr>
          <a:lstStyle>
            <a:lvl1pPr algn="r">
              <a:defRPr sz="750">
                <a:solidFill>
                  <a:schemeClr val="tx1"/>
                </a:solidFill>
                <a:latin typeface="Arial" pitchFamily="34" charset="0"/>
                <a:cs typeface="Arial" pitchFamily="34" charset="0"/>
              </a:defRPr>
            </a:lvl1pPr>
          </a:lstStyle>
          <a:p>
            <a:fld id="{016C0488-217C-405E-84A7-2C6B75A710C1}" type="slidenum">
              <a:rPr lang="en-US" smtClean="0"/>
              <a:t>‹Nº›</a:t>
            </a:fld>
            <a:endParaRPr lang="en-US" dirty="0"/>
          </a:p>
        </p:txBody>
      </p:sp>
      <p:sp>
        <p:nvSpPr>
          <p:cNvPr id="10" name="Date Placeholder 3"/>
          <p:cNvSpPr>
            <a:spLocks noGrp="1"/>
          </p:cNvSpPr>
          <p:nvPr>
            <p:ph type="dt" sz="half" idx="2"/>
          </p:nvPr>
        </p:nvSpPr>
        <p:spPr>
          <a:xfrm>
            <a:off x="7086600" y="6324600"/>
            <a:ext cx="1524000" cy="152400"/>
          </a:xfrm>
          <a:prstGeom prst="rect">
            <a:avLst/>
          </a:prstGeom>
        </p:spPr>
        <p:txBody>
          <a:bodyPr lIns="0" tIns="0" rIns="0" bIns="0" anchor="t" anchorCtr="0">
            <a:noAutofit/>
          </a:bodyPr>
          <a:lstStyle>
            <a:lvl1pPr algn="r">
              <a:defRPr sz="750">
                <a:solidFill>
                  <a:schemeClr val="tx1"/>
                </a:solidFill>
                <a:latin typeface="Arial" pitchFamily="34" charset="0"/>
                <a:cs typeface="Arial" pitchFamily="34" charset="0"/>
              </a:defRPr>
            </a:lvl1pPr>
          </a:lstStyle>
          <a:p>
            <a:fld id="{86215B68-8D30-44F2-983F-DA1FDEC06331}" type="datetime1">
              <a:rPr lang="en-US" smtClean="0"/>
              <a:t>5/4/2021</a:t>
            </a:fld>
            <a:endParaRPr lang="en-US" dirty="0"/>
          </a:p>
        </p:txBody>
      </p:sp>
      <p:sp>
        <p:nvSpPr>
          <p:cNvPr id="3" name="DataClassificationLabel"/>
          <p:cNvSpPr txBox="1"/>
          <p:nvPr userDrawn="1"/>
        </p:nvSpPr>
        <p:spPr>
          <a:xfrm>
            <a:off x="6858000" y="6629401"/>
            <a:ext cx="1905000" cy="92333"/>
          </a:xfrm>
          <a:prstGeom prst="rect">
            <a:avLst/>
          </a:prstGeom>
          <a:noFill/>
        </p:spPr>
        <p:txBody>
          <a:bodyPr vert="horz" wrap="square" lIns="0" tIns="0" rIns="0" bIns="0" rtlCol="0">
            <a:spAutoFit/>
          </a:bodyPr>
          <a:lstStyle/>
          <a:p>
            <a:pPr indent="-205740" algn="r">
              <a:spcAft>
                <a:spcPts val="675"/>
              </a:spcAft>
            </a:pPr>
            <a:endParaRPr lang="en-US" sz="600" b="0" dirty="0">
              <a:latin typeface="Arial" panose="020B0604020202020204" pitchFamily="34" charset="0"/>
            </a:endParaRPr>
          </a:p>
        </p:txBody>
      </p:sp>
    </p:spTree>
    <p:extLst>
      <p:ext uri="{BB962C8B-B14F-4D97-AF65-F5344CB8AC3E}">
        <p14:creationId xmlns:p14="http://schemas.microsoft.com/office/powerpoint/2010/main" val="2398015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9" name="Rectangle 8"/>
          <p:cNvSpPr/>
          <p:nvPr/>
        </p:nvSpPr>
        <p:spPr bwMode="hidden">
          <a:xfrm>
            <a:off x="-1" y="0"/>
            <a:ext cx="6126163" cy="3429000"/>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Rectangle 9"/>
          <p:cNvSpPr/>
          <p:nvPr/>
        </p:nvSpPr>
        <p:spPr bwMode="hidden">
          <a:xfrm>
            <a:off x="-1" y="3429000"/>
            <a:ext cx="6126163" cy="1143000"/>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10"/>
          <p:cNvSpPr/>
          <p:nvPr/>
        </p:nvSpPr>
        <p:spPr bwMode="hidden">
          <a:xfrm>
            <a:off x="6126163" y="0"/>
            <a:ext cx="3017837" cy="3429000"/>
          </a:xfrm>
          <a:prstGeom prst="rect">
            <a:avLst/>
          </a:prstGeom>
          <a:solidFill>
            <a:srgbClr val="EB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ctrTitle" hasCustomPrompt="1"/>
          </p:nvPr>
        </p:nvSpPr>
        <p:spPr>
          <a:xfrm>
            <a:off x="457200" y="457199"/>
            <a:ext cx="5394325" cy="2514601"/>
          </a:xfrm>
        </p:spPr>
        <p:txBody>
          <a:bodyPr anchor="b" anchorCtr="0">
            <a:normAutofit/>
          </a:bodyPr>
          <a:lstStyle>
            <a:lvl1pPr algn="l">
              <a:lnSpc>
                <a:spcPct val="85000"/>
              </a:lnSpc>
              <a:defRPr sz="4400">
                <a:solidFill>
                  <a:schemeClr val="bg1"/>
                </a:solidFill>
              </a:defRPr>
            </a:lvl1pPr>
          </a:lstStyle>
          <a:p>
            <a:r>
              <a:rPr lang="en-US" dirty="0"/>
              <a:t>[Presentation title]</a:t>
            </a:r>
            <a:endParaRPr lang="en-GB" dirty="0"/>
          </a:p>
        </p:txBody>
      </p:sp>
      <p:pic>
        <p:nvPicPr>
          <p:cNvPr id="8" name="Picture 7">
            <a:extLst>
              <a:ext uri="{FF2B5EF4-FFF2-40B4-BE49-F238E27FC236}">
                <a16:creationId xmlns:a16="http://schemas.microsoft.com/office/drawing/2014/main" xmlns="" id="{9C024489-97EC-1D48-A1FA-019C1228618C}"/>
              </a:ext>
            </a:extLst>
          </p:cNvPr>
          <p:cNvPicPr>
            <a:picLocks noChangeAspect="1"/>
          </p:cNvPicPr>
          <p:nvPr userDrawn="1"/>
        </p:nvPicPr>
        <p:blipFill>
          <a:blip r:embed="rId2"/>
          <a:stretch>
            <a:fillRect/>
          </a:stretch>
        </p:blipFill>
        <p:spPr bwMode="gray">
          <a:xfrm>
            <a:off x="201168" y="5330952"/>
            <a:ext cx="1636776" cy="1351185"/>
          </a:xfrm>
          <a:prstGeom prst="rect">
            <a:avLst/>
          </a:prstGeom>
        </p:spPr>
      </p:pic>
      <p:sp>
        <p:nvSpPr>
          <p:cNvPr id="13" name="Subtitle 2">
            <a:extLst>
              <a:ext uri="{FF2B5EF4-FFF2-40B4-BE49-F238E27FC236}">
                <a16:creationId xmlns:a16="http://schemas.microsoft.com/office/drawing/2014/main" xmlns="" id="{62C9C6A0-E585-3746-819C-6C91E3E793F0}"/>
              </a:ext>
            </a:extLst>
          </p:cNvPr>
          <p:cNvSpPr>
            <a:spLocks noGrp="1"/>
          </p:cNvSpPr>
          <p:nvPr>
            <p:ph type="subTitle" idx="1" hasCustomPrompt="1"/>
          </p:nvPr>
        </p:nvSpPr>
        <p:spPr>
          <a:xfrm>
            <a:off x="457200" y="3749040"/>
            <a:ext cx="3980260" cy="594360"/>
          </a:xfrm>
        </p:spPr>
        <p:txBody>
          <a:bodyPr/>
          <a:lstStyle>
            <a:lvl1pPr marL="0" indent="0" algn="l">
              <a:lnSpc>
                <a:spcPct val="100000"/>
              </a:lnSpc>
              <a:spcBef>
                <a:spcPts val="0"/>
              </a:spcBef>
              <a:spcAft>
                <a:spcPts val="0"/>
              </a:spcAft>
              <a:buNone/>
              <a:defRPr sz="1400" b="0">
                <a:solidFill>
                  <a:schemeClr val="bg1"/>
                </a:solidFill>
              </a:defRPr>
            </a:lvl1pPr>
            <a:lvl2pPr marL="0" indent="0" algn="l">
              <a:lnSpc>
                <a:spcPct val="100000"/>
              </a:lnSpc>
              <a:spcBef>
                <a:spcPts val="0"/>
              </a:spcBef>
              <a:spcAft>
                <a:spcPts val="0"/>
              </a:spcAft>
              <a:buNone/>
              <a:defRPr sz="1400">
                <a:solidFill>
                  <a:schemeClr val="bg1"/>
                </a:solidFill>
              </a:defRPr>
            </a:lvl2pPr>
            <a:lvl3pPr marL="0" indent="0" algn="l">
              <a:lnSpc>
                <a:spcPct val="100000"/>
              </a:lnSpc>
              <a:spcBef>
                <a:spcPts val="0"/>
              </a:spcBef>
              <a:spcAft>
                <a:spcPts val="0"/>
              </a:spcAft>
              <a:buNone/>
              <a:defRPr sz="1400">
                <a:solidFill>
                  <a:schemeClr val="bg1"/>
                </a:solidFill>
              </a:defRPr>
            </a:lvl3pPr>
            <a:lvl4pPr marL="0" indent="0" algn="l">
              <a:lnSpc>
                <a:spcPct val="100000"/>
              </a:lnSpc>
              <a:spcBef>
                <a:spcPts val="0"/>
              </a:spcBef>
              <a:spcAft>
                <a:spcPts val="0"/>
              </a:spcAft>
              <a:buNone/>
              <a:defRPr sz="1400">
                <a:solidFill>
                  <a:schemeClr val="bg1"/>
                </a:solidFill>
              </a:defRPr>
            </a:lvl4pPr>
            <a:lvl5pPr marL="0" indent="0" algn="l">
              <a:lnSpc>
                <a:spcPct val="100000"/>
              </a:lnSpc>
              <a:spcBef>
                <a:spcPts val="0"/>
              </a:spcBef>
              <a:spcAft>
                <a:spcPts val="0"/>
              </a:spcAft>
              <a:buNone/>
              <a:defRPr sz="1400">
                <a:solidFill>
                  <a:schemeClr val="bg1"/>
                </a:solidFill>
              </a:defRPr>
            </a:lvl5pPr>
            <a:lvl6pPr marL="0" indent="0" algn="l">
              <a:lnSpc>
                <a:spcPct val="100000"/>
              </a:lnSpc>
              <a:spcBef>
                <a:spcPts val="0"/>
              </a:spcBef>
              <a:spcAft>
                <a:spcPts val="0"/>
              </a:spcAft>
              <a:buNone/>
              <a:defRPr sz="1400">
                <a:solidFill>
                  <a:schemeClr val="bg1"/>
                </a:solidFill>
              </a:defRPr>
            </a:lvl6pPr>
            <a:lvl7pPr marL="0" indent="0" algn="l">
              <a:lnSpc>
                <a:spcPct val="100000"/>
              </a:lnSpc>
              <a:spcBef>
                <a:spcPts val="0"/>
              </a:spcBef>
              <a:spcAft>
                <a:spcPts val="0"/>
              </a:spcAft>
              <a:buNone/>
              <a:defRPr sz="1400">
                <a:solidFill>
                  <a:schemeClr val="bg1"/>
                </a:solidFill>
              </a:defRPr>
            </a:lvl7pPr>
            <a:lvl8pPr marL="0" indent="0" algn="l">
              <a:lnSpc>
                <a:spcPct val="100000"/>
              </a:lnSpc>
              <a:spcBef>
                <a:spcPts val="0"/>
              </a:spcBef>
              <a:spcAft>
                <a:spcPts val="0"/>
              </a:spcAft>
              <a:buNone/>
              <a:defRPr sz="1400">
                <a:solidFill>
                  <a:schemeClr val="bg1"/>
                </a:solidFill>
              </a:defRPr>
            </a:lvl8pPr>
            <a:lvl9pPr marL="0" indent="0" algn="l">
              <a:lnSpc>
                <a:spcPct val="100000"/>
              </a:lnSpc>
              <a:spcBef>
                <a:spcPts val="0"/>
              </a:spcBef>
              <a:spcAft>
                <a:spcPts val="0"/>
              </a:spcAft>
              <a:buNone/>
              <a:defRPr sz="1400">
                <a:solidFill>
                  <a:schemeClr val="bg1"/>
                </a:solidFill>
              </a:defRPr>
            </a:lvl9pPr>
          </a:lstStyle>
          <a:p>
            <a:r>
              <a:rPr lang="en-US" dirty="0"/>
              <a:t>[Presentation subtitle]</a:t>
            </a: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542230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 Grey">
    <p:spTree>
      <p:nvGrpSpPr>
        <p:cNvPr id="1" name=""/>
        <p:cNvGrpSpPr/>
        <p:nvPr/>
      </p:nvGrpSpPr>
      <p:grpSpPr>
        <a:xfrm>
          <a:off x="0" y="0"/>
          <a:ext cx="0" cy="0"/>
          <a:chOff x="0" y="0"/>
          <a:chExt cx="0" cy="0"/>
        </a:xfrm>
      </p:grpSpPr>
      <p:sp>
        <p:nvSpPr>
          <p:cNvPr id="9" name="Rectangle 8"/>
          <p:cNvSpPr/>
          <p:nvPr/>
        </p:nvSpPr>
        <p:spPr bwMode="hidden">
          <a:xfrm>
            <a:off x="-1" y="0"/>
            <a:ext cx="6126163" cy="3429000"/>
          </a:xfrm>
          <a:prstGeom prst="rect">
            <a:avLst/>
          </a:prstGeom>
          <a:solidFill>
            <a:srgbClr val="7D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350"/>
          </a:p>
        </p:txBody>
      </p:sp>
      <p:sp>
        <p:nvSpPr>
          <p:cNvPr id="10" name="Rectangle 9"/>
          <p:cNvSpPr/>
          <p:nvPr/>
        </p:nvSpPr>
        <p:spPr bwMode="hidden">
          <a:xfrm>
            <a:off x="-1" y="3429000"/>
            <a:ext cx="6126163" cy="1143000"/>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350"/>
          </a:p>
        </p:txBody>
      </p:sp>
      <p:sp>
        <p:nvSpPr>
          <p:cNvPr id="11" name="Rectangle 10"/>
          <p:cNvSpPr/>
          <p:nvPr/>
        </p:nvSpPr>
        <p:spPr bwMode="hidden">
          <a:xfrm>
            <a:off x="6126163" y="0"/>
            <a:ext cx="3017837" cy="3429000"/>
          </a:xfrm>
          <a:prstGeom prst="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350"/>
          </a:p>
        </p:txBody>
      </p:sp>
      <p:sp>
        <p:nvSpPr>
          <p:cNvPr id="2" name="Title 1"/>
          <p:cNvSpPr>
            <a:spLocks noGrp="1"/>
          </p:cNvSpPr>
          <p:nvPr>
            <p:ph type="ctrTitle" hasCustomPrompt="1"/>
          </p:nvPr>
        </p:nvSpPr>
        <p:spPr>
          <a:xfrm>
            <a:off x="457200" y="457199"/>
            <a:ext cx="5394325" cy="2514601"/>
          </a:xfrm>
        </p:spPr>
        <p:txBody>
          <a:bodyPr anchor="b" anchorCtr="0">
            <a:normAutofit/>
          </a:bodyPr>
          <a:lstStyle>
            <a:lvl1pPr algn="l">
              <a:lnSpc>
                <a:spcPct val="85000"/>
              </a:lnSpc>
              <a:defRPr sz="4400">
                <a:solidFill>
                  <a:schemeClr val="bg1"/>
                </a:solidFill>
              </a:defRPr>
            </a:lvl1pPr>
          </a:lstStyle>
          <a:p>
            <a:r>
              <a:rPr lang="en-US" dirty="0"/>
              <a:t>[Presentation title]</a:t>
            </a:r>
            <a:endParaRPr lang="en-GB" dirty="0"/>
          </a:p>
        </p:txBody>
      </p:sp>
      <p:pic>
        <p:nvPicPr>
          <p:cNvPr id="8" name="Picture 7">
            <a:extLst>
              <a:ext uri="{FF2B5EF4-FFF2-40B4-BE49-F238E27FC236}">
                <a16:creationId xmlns:a16="http://schemas.microsoft.com/office/drawing/2014/main" xmlns="" id="{C571B43E-7EFD-FC49-8203-0C37C621BF50}"/>
              </a:ext>
            </a:extLst>
          </p:cNvPr>
          <p:cNvPicPr>
            <a:picLocks noChangeAspect="1"/>
          </p:cNvPicPr>
          <p:nvPr userDrawn="1"/>
        </p:nvPicPr>
        <p:blipFill>
          <a:blip r:embed="rId2"/>
          <a:stretch>
            <a:fillRect/>
          </a:stretch>
        </p:blipFill>
        <p:spPr bwMode="gray">
          <a:xfrm>
            <a:off x="201168" y="5330952"/>
            <a:ext cx="1636776" cy="1351185"/>
          </a:xfrm>
          <a:prstGeom prst="rect">
            <a:avLst/>
          </a:prstGeom>
        </p:spPr>
      </p:pic>
      <p:sp>
        <p:nvSpPr>
          <p:cNvPr id="12" name="Subtitle 2">
            <a:extLst>
              <a:ext uri="{FF2B5EF4-FFF2-40B4-BE49-F238E27FC236}">
                <a16:creationId xmlns:a16="http://schemas.microsoft.com/office/drawing/2014/main" xmlns="" id="{8E6B5BD0-CC46-9847-923C-F09159A05CEC}"/>
              </a:ext>
            </a:extLst>
          </p:cNvPr>
          <p:cNvSpPr>
            <a:spLocks noGrp="1"/>
          </p:cNvSpPr>
          <p:nvPr>
            <p:ph type="subTitle" idx="1" hasCustomPrompt="1"/>
          </p:nvPr>
        </p:nvSpPr>
        <p:spPr>
          <a:xfrm>
            <a:off x="457200" y="3749040"/>
            <a:ext cx="3980260" cy="594360"/>
          </a:xfrm>
        </p:spPr>
        <p:txBody>
          <a:bodyPr/>
          <a:lstStyle>
            <a:lvl1pPr marL="0" indent="0" algn="l">
              <a:lnSpc>
                <a:spcPct val="100000"/>
              </a:lnSpc>
              <a:spcBef>
                <a:spcPts val="0"/>
              </a:spcBef>
              <a:spcAft>
                <a:spcPts val="0"/>
              </a:spcAft>
              <a:buNone/>
              <a:defRPr sz="1400" b="0">
                <a:solidFill>
                  <a:schemeClr val="bg1"/>
                </a:solidFill>
              </a:defRPr>
            </a:lvl1pPr>
            <a:lvl2pPr marL="0" indent="0" algn="l">
              <a:lnSpc>
                <a:spcPct val="100000"/>
              </a:lnSpc>
              <a:spcBef>
                <a:spcPts val="0"/>
              </a:spcBef>
              <a:spcAft>
                <a:spcPts val="0"/>
              </a:spcAft>
              <a:buNone/>
              <a:defRPr sz="1400">
                <a:solidFill>
                  <a:schemeClr val="bg1"/>
                </a:solidFill>
              </a:defRPr>
            </a:lvl2pPr>
            <a:lvl3pPr marL="0" indent="0" algn="l">
              <a:lnSpc>
                <a:spcPct val="100000"/>
              </a:lnSpc>
              <a:spcBef>
                <a:spcPts val="0"/>
              </a:spcBef>
              <a:spcAft>
                <a:spcPts val="0"/>
              </a:spcAft>
              <a:buNone/>
              <a:defRPr sz="1400">
                <a:solidFill>
                  <a:schemeClr val="bg1"/>
                </a:solidFill>
              </a:defRPr>
            </a:lvl3pPr>
            <a:lvl4pPr marL="0" indent="0" algn="l">
              <a:lnSpc>
                <a:spcPct val="100000"/>
              </a:lnSpc>
              <a:spcBef>
                <a:spcPts val="0"/>
              </a:spcBef>
              <a:spcAft>
                <a:spcPts val="0"/>
              </a:spcAft>
              <a:buNone/>
              <a:defRPr sz="1400">
                <a:solidFill>
                  <a:schemeClr val="bg1"/>
                </a:solidFill>
              </a:defRPr>
            </a:lvl4pPr>
            <a:lvl5pPr marL="0" indent="0" algn="l">
              <a:lnSpc>
                <a:spcPct val="100000"/>
              </a:lnSpc>
              <a:spcBef>
                <a:spcPts val="0"/>
              </a:spcBef>
              <a:spcAft>
                <a:spcPts val="0"/>
              </a:spcAft>
              <a:buNone/>
              <a:defRPr sz="1400">
                <a:solidFill>
                  <a:schemeClr val="bg1"/>
                </a:solidFill>
              </a:defRPr>
            </a:lvl5pPr>
            <a:lvl6pPr marL="0" indent="0" algn="l">
              <a:lnSpc>
                <a:spcPct val="100000"/>
              </a:lnSpc>
              <a:spcBef>
                <a:spcPts val="0"/>
              </a:spcBef>
              <a:spcAft>
                <a:spcPts val="0"/>
              </a:spcAft>
              <a:buNone/>
              <a:defRPr sz="1400">
                <a:solidFill>
                  <a:schemeClr val="bg1"/>
                </a:solidFill>
              </a:defRPr>
            </a:lvl6pPr>
            <a:lvl7pPr marL="0" indent="0" algn="l">
              <a:lnSpc>
                <a:spcPct val="100000"/>
              </a:lnSpc>
              <a:spcBef>
                <a:spcPts val="0"/>
              </a:spcBef>
              <a:spcAft>
                <a:spcPts val="0"/>
              </a:spcAft>
              <a:buNone/>
              <a:defRPr sz="1400">
                <a:solidFill>
                  <a:schemeClr val="bg1"/>
                </a:solidFill>
              </a:defRPr>
            </a:lvl7pPr>
            <a:lvl8pPr marL="0" indent="0" algn="l">
              <a:lnSpc>
                <a:spcPct val="100000"/>
              </a:lnSpc>
              <a:spcBef>
                <a:spcPts val="0"/>
              </a:spcBef>
              <a:spcAft>
                <a:spcPts val="0"/>
              </a:spcAft>
              <a:buNone/>
              <a:defRPr sz="1400">
                <a:solidFill>
                  <a:schemeClr val="bg1"/>
                </a:solidFill>
              </a:defRPr>
            </a:lvl8pPr>
            <a:lvl9pPr marL="0" indent="0" algn="l">
              <a:lnSpc>
                <a:spcPct val="100000"/>
              </a:lnSpc>
              <a:spcBef>
                <a:spcPts val="0"/>
              </a:spcBef>
              <a:spcAft>
                <a:spcPts val="0"/>
              </a:spcAft>
              <a:buNone/>
              <a:defRPr sz="1400">
                <a:solidFill>
                  <a:schemeClr val="bg1"/>
                </a:solidFill>
              </a:defRPr>
            </a:lvl9pPr>
          </a:lstStyle>
          <a:p>
            <a:r>
              <a:rPr lang="en-US" dirty="0"/>
              <a:t>[Presentation subtitle]</a:t>
            </a: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05800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 Dark Grey">
    <p:spTree>
      <p:nvGrpSpPr>
        <p:cNvPr id="1" name=""/>
        <p:cNvGrpSpPr/>
        <p:nvPr/>
      </p:nvGrpSpPr>
      <p:grpSpPr>
        <a:xfrm>
          <a:off x="0" y="0"/>
          <a:ext cx="0" cy="0"/>
          <a:chOff x="0" y="0"/>
          <a:chExt cx="0" cy="0"/>
        </a:xfrm>
      </p:grpSpPr>
      <p:sp>
        <p:nvSpPr>
          <p:cNvPr id="9" name="Rectangle 8"/>
          <p:cNvSpPr/>
          <p:nvPr/>
        </p:nvSpPr>
        <p:spPr bwMode="hidden">
          <a:xfrm>
            <a:off x="0" y="0"/>
            <a:ext cx="6137910" cy="3429000"/>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350"/>
          </a:p>
        </p:txBody>
      </p:sp>
      <p:sp>
        <p:nvSpPr>
          <p:cNvPr id="10" name="Rectangle 9"/>
          <p:cNvSpPr/>
          <p:nvPr/>
        </p:nvSpPr>
        <p:spPr bwMode="hidden">
          <a:xfrm>
            <a:off x="-1" y="3429000"/>
            <a:ext cx="6126163" cy="1143000"/>
          </a:xfrm>
          <a:prstGeom prst="rect">
            <a:avLst/>
          </a:prstGeom>
          <a:solidFill>
            <a:srgbClr val="7D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350">
              <a:solidFill>
                <a:schemeClr val="accent6"/>
              </a:solidFill>
            </a:endParaRPr>
          </a:p>
        </p:txBody>
      </p:sp>
      <p:sp>
        <p:nvSpPr>
          <p:cNvPr id="11" name="Rectangle 10"/>
          <p:cNvSpPr/>
          <p:nvPr/>
        </p:nvSpPr>
        <p:spPr bwMode="hidden">
          <a:xfrm>
            <a:off x="6126163" y="0"/>
            <a:ext cx="3017837" cy="3429000"/>
          </a:xfrm>
          <a:prstGeom prst="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350"/>
          </a:p>
        </p:txBody>
      </p:sp>
      <p:sp>
        <p:nvSpPr>
          <p:cNvPr id="2" name="Title 1"/>
          <p:cNvSpPr>
            <a:spLocks noGrp="1"/>
          </p:cNvSpPr>
          <p:nvPr>
            <p:ph type="ctrTitle" hasCustomPrompt="1"/>
          </p:nvPr>
        </p:nvSpPr>
        <p:spPr>
          <a:xfrm>
            <a:off x="457200" y="457199"/>
            <a:ext cx="5394325" cy="2514601"/>
          </a:xfrm>
        </p:spPr>
        <p:txBody>
          <a:bodyPr anchor="b" anchorCtr="0">
            <a:normAutofit/>
          </a:bodyPr>
          <a:lstStyle>
            <a:lvl1pPr algn="l">
              <a:lnSpc>
                <a:spcPct val="85000"/>
              </a:lnSpc>
              <a:defRPr sz="4400">
                <a:solidFill>
                  <a:schemeClr val="bg1"/>
                </a:solidFill>
              </a:defRPr>
            </a:lvl1pPr>
          </a:lstStyle>
          <a:p>
            <a:r>
              <a:rPr lang="en-US" dirty="0"/>
              <a:t>[Presentation title]</a:t>
            </a:r>
            <a:endParaRPr lang="en-GB" dirty="0"/>
          </a:p>
        </p:txBody>
      </p:sp>
      <p:pic>
        <p:nvPicPr>
          <p:cNvPr id="8" name="Picture 7">
            <a:extLst>
              <a:ext uri="{FF2B5EF4-FFF2-40B4-BE49-F238E27FC236}">
                <a16:creationId xmlns:a16="http://schemas.microsoft.com/office/drawing/2014/main" xmlns="" id="{CC2DF81D-CFC9-CA4F-9296-0DF32281B17C}"/>
              </a:ext>
            </a:extLst>
          </p:cNvPr>
          <p:cNvPicPr>
            <a:picLocks noChangeAspect="1"/>
          </p:cNvPicPr>
          <p:nvPr userDrawn="1"/>
        </p:nvPicPr>
        <p:blipFill>
          <a:blip r:embed="rId2"/>
          <a:stretch>
            <a:fillRect/>
          </a:stretch>
        </p:blipFill>
        <p:spPr bwMode="gray">
          <a:xfrm>
            <a:off x="201168" y="5330952"/>
            <a:ext cx="1636776" cy="1351185"/>
          </a:xfrm>
          <a:prstGeom prst="rect">
            <a:avLst/>
          </a:prstGeom>
        </p:spPr>
      </p:pic>
      <p:sp>
        <p:nvSpPr>
          <p:cNvPr id="12" name="Subtitle 2">
            <a:extLst>
              <a:ext uri="{FF2B5EF4-FFF2-40B4-BE49-F238E27FC236}">
                <a16:creationId xmlns:a16="http://schemas.microsoft.com/office/drawing/2014/main" xmlns="" id="{497379F1-1378-734E-BDE6-B683B0AF2458}"/>
              </a:ext>
            </a:extLst>
          </p:cNvPr>
          <p:cNvSpPr>
            <a:spLocks noGrp="1"/>
          </p:cNvSpPr>
          <p:nvPr>
            <p:ph type="subTitle" idx="1" hasCustomPrompt="1"/>
          </p:nvPr>
        </p:nvSpPr>
        <p:spPr>
          <a:xfrm>
            <a:off x="457200" y="3749040"/>
            <a:ext cx="3980260" cy="594360"/>
          </a:xfrm>
        </p:spPr>
        <p:txBody>
          <a:bodyPr/>
          <a:lstStyle>
            <a:lvl1pPr marL="0" indent="0" algn="l">
              <a:lnSpc>
                <a:spcPct val="100000"/>
              </a:lnSpc>
              <a:spcBef>
                <a:spcPts val="0"/>
              </a:spcBef>
              <a:spcAft>
                <a:spcPts val="0"/>
              </a:spcAft>
              <a:buNone/>
              <a:defRPr sz="1400" b="0">
                <a:solidFill>
                  <a:schemeClr val="bg1"/>
                </a:solidFill>
              </a:defRPr>
            </a:lvl1pPr>
            <a:lvl2pPr marL="0" indent="0" algn="l">
              <a:lnSpc>
                <a:spcPct val="100000"/>
              </a:lnSpc>
              <a:spcBef>
                <a:spcPts val="0"/>
              </a:spcBef>
              <a:spcAft>
                <a:spcPts val="0"/>
              </a:spcAft>
              <a:buNone/>
              <a:defRPr sz="1400">
                <a:solidFill>
                  <a:schemeClr val="bg1"/>
                </a:solidFill>
              </a:defRPr>
            </a:lvl2pPr>
            <a:lvl3pPr marL="0" indent="0" algn="l">
              <a:lnSpc>
                <a:spcPct val="100000"/>
              </a:lnSpc>
              <a:spcBef>
                <a:spcPts val="0"/>
              </a:spcBef>
              <a:spcAft>
                <a:spcPts val="0"/>
              </a:spcAft>
              <a:buNone/>
              <a:defRPr sz="1400">
                <a:solidFill>
                  <a:schemeClr val="bg1"/>
                </a:solidFill>
              </a:defRPr>
            </a:lvl3pPr>
            <a:lvl4pPr marL="0" indent="0" algn="l">
              <a:lnSpc>
                <a:spcPct val="100000"/>
              </a:lnSpc>
              <a:spcBef>
                <a:spcPts val="0"/>
              </a:spcBef>
              <a:spcAft>
                <a:spcPts val="0"/>
              </a:spcAft>
              <a:buNone/>
              <a:defRPr sz="1400">
                <a:solidFill>
                  <a:schemeClr val="bg1"/>
                </a:solidFill>
              </a:defRPr>
            </a:lvl4pPr>
            <a:lvl5pPr marL="0" indent="0" algn="l">
              <a:lnSpc>
                <a:spcPct val="100000"/>
              </a:lnSpc>
              <a:spcBef>
                <a:spcPts val="0"/>
              </a:spcBef>
              <a:spcAft>
                <a:spcPts val="0"/>
              </a:spcAft>
              <a:buNone/>
              <a:defRPr sz="1400">
                <a:solidFill>
                  <a:schemeClr val="bg1"/>
                </a:solidFill>
              </a:defRPr>
            </a:lvl5pPr>
            <a:lvl6pPr marL="0" indent="0" algn="l">
              <a:lnSpc>
                <a:spcPct val="100000"/>
              </a:lnSpc>
              <a:spcBef>
                <a:spcPts val="0"/>
              </a:spcBef>
              <a:spcAft>
                <a:spcPts val="0"/>
              </a:spcAft>
              <a:buNone/>
              <a:defRPr sz="1400">
                <a:solidFill>
                  <a:schemeClr val="bg1"/>
                </a:solidFill>
              </a:defRPr>
            </a:lvl6pPr>
            <a:lvl7pPr marL="0" indent="0" algn="l">
              <a:lnSpc>
                <a:spcPct val="100000"/>
              </a:lnSpc>
              <a:spcBef>
                <a:spcPts val="0"/>
              </a:spcBef>
              <a:spcAft>
                <a:spcPts val="0"/>
              </a:spcAft>
              <a:buNone/>
              <a:defRPr sz="1400">
                <a:solidFill>
                  <a:schemeClr val="bg1"/>
                </a:solidFill>
              </a:defRPr>
            </a:lvl7pPr>
            <a:lvl8pPr marL="0" indent="0" algn="l">
              <a:lnSpc>
                <a:spcPct val="100000"/>
              </a:lnSpc>
              <a:spcBef>
                <a:spcPts val="0"/>
              </a:spcBef>
              <a:spcAft>
                <a:spcPts val="0"/>
              </a:spcAft>
              <a:buNone/>
              <a:defRPr sz="1400">
                <a:solidFill>
                  <a:schemeClr val="bg1"/>
                </a:solidFill>
              </a:defRPr>
            </a:lvl8pPr>
            <a:lvl9pPr marL="0" indent="0" algn="l">
              <a:lnSpc>
                <a:spcPct val="100000"/>
              </a:lnSpc>
              <a:spcBef>
                <a:spcPts val="0"/>
              </a:spcBef>
              <a:spcAft>
                <a:spcPts val="0"/>
              </a:spcAft>
              <a:buNone/>
              <a:defRPr sz="1400">
                <a:solidFill>
                  <a:schemeClr val="bg1"/>
                </a:solidFill>
              </a:defRPr>
            </a:lvl9pPr>
          </a:lstStyle>
          <a:p>
            <a:r>
              <a:rPr lang="en-US" dirty="0"/>
              <a:t>[Presentation subtitle]</a:t>
            </a: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7269206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All Grey">
    <p:bg>
      <p:bgPr>
        <a:solidFill>
          <a:srgbClr val="46464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457199"/>
            <a:ext cx="5394325" cy="2514601"/>
          </a:xfrm>
        </p:spPr>
        <p:txBody>
          <a:bodyPr anchor="b" anchorCtr="0">
            <a:normAutofit/>
          </a:bodyPr>
          <a:lstStyle>
            <a:lvl1pPr algn="l">
              <a:lnSpc>
                <a:spcPct val="85000"/>
              </a:lnSpc>
              <a:defRPr sz="4400">
                <a:solidFill>
                  <a:schemeClr val="bg1"/>
                </a:solidFill>
              </a:defRPr>
            </a:lvl1pPr>
          </a:lstStyle>
          <a:p>
            <a:r>
              <a:rPr lang="en-US" dirty="0"/>
              <a:t>[Presentation title]</a:t>
            </a:r>
            <a:endParaRPr lang="en-GB" dirty="0"/>
          </a:p>
        </p:txBody>
      </p:sp>
      <p:pic>
        <p:nvPicPr>
          <p:cNvPr id="5" name="Picture 4">
            <a:extLst>
              <a:ext uri="{FF2B5EF4-FFF2-40B4-BE49-F238E27FC236}">
                <a16:creationId xmlns:a16="http://schemas.microsoft.com/office/drawing/2014/main" xmlns="" id="{B067EFBB-B928-AC40-8026-93C731DCE1E1}"/>
              </a:ext>
            </a:extLst>
          </p:cNvPr>
          <p:cNvPicPr>
            <a:picLocks noChangeAspect="1"/>
          </p:cNvPicPr>
          <p:nvPr userDrawn="1"/>
        </p:nvPicPr>
        <p:blipFill>
          <a:blip r:embed="rId2"/>
          <a:stretch>
            <a:fillRect/>
          </a:stretch>
        </p:blipFill>
        <p:spPr bwMode="black">
          <a:xfrm>
            <a:off x="201168" y="5330952"/>
            <a:ext cx="1636776" cy="1351184"/>
          </a:xfrm>
          <a:prstGeom prst="rect">
            <a:avLst/>
          </a:prstGeom>
        </p:spPr>
      </p:pic>
      <p:sp>
        <p:nvSpPr>
          <p:cNvPr id="6" name="Subtitle 2">
            <a:extLst>
              <a:ext uri="{FF2B5EF4-FFF2-40B4-BE49-F238E27FC236}">
                <a16:creationId xmlns:a16="http://schemas.microsoft.com/office/drawing/2014/main" xmlns="" id="{A0BB2B18-6E64-DC4A-839C-64D89383DBCC}"/>
              </a:ext>
            </a:extLst>
          </p:cNvPr>
          <p:cNvSpPr>
            <a:spLocks noGrp="1"/>
          </p:cNvSpPr>
          <p:nvPr>
            <p:ph type="subTitle" idx="1" hasCustomPrompt="1"/>
          </p:nvPr>
        </p:nvSpPr>
        <p:spPr>
          <a:xfrm>
            <a:off x="457200" y="3749040"/>
            <a:ext cx="3980260" cy="594360"/>
          </a:xfrm>
        </p:spPr>
        <p:txBody>
          <a:bodyPr/>
          <a:lstStyle>
            <a:lvl1pPr marL="0" indent="0" algn="l">
              <a:lnSpc>
                <a:spcPct val="100000"/>
              </a:lnSpc>
              <a:spcBef>
                <a:spcPts val="0"/>
              </a:spcBef>
              <a:spcAft>
                <a:spcPts val="0"/>
              </a:spcAft>
              <a:buNone/>
              <a:defRPr sz="1400" b="0">
                <a:solidFill>
                  <a:schemeClr val="bg1"/>
                </a:solidFill>
              </a:defRPr>
            </a:lvl1pPr>
            <a:lvl2pPr marL="0" indent="0" algn="l">
              <a:lnSpc>
                <a:spcPct val="100000"/>
              </a:lnSpc>
              <a:spcBef>
                <a:spcPts val="0"/>
              </a:spcBef>
              <a:spcAft>
                <a:spcPts val="0"/>
              </a:spcAft>
              <a:buNone/>
              <a:defRPr sz="1400">
                <a:solidFill>
                  <a:schemeClr val="bg1"/>
                </a:solidFill>
              </a:defRPr>
            </a:lvl2pPr>
            <a:lvl3pPr marL="0" indent="0" algn="l">
              <a:lnSpc>
                <a:spcPct val="100000"/>
              </a:lnSpc>
              <a:spcBef>
                <a:spcPts val="0"/>
              </a:spcBef>
              <a:spcAft>
                <a:spcPts val="0"/>
              </a:spcAft>
              <a:buNone/>
              <a:defRPr sz="1400">
                <a:solidFill>
                  <a:schemeClr val="bg1"/>
                </a:solidFill>
              </a:defRPr>
            </a:lvl3pPr>
            <a:lvl4pPr marL="0" indent="0" algn="l">
              <a:lnSpc>
                <a:spcPct val="100000"/>
              </a:lnSpc>
              <a:spcBef>
                <a:spcPts val="0"/>
              </a:spcBef>
              <a:spcAft>
                <a:spcPts val="0"/>
              </a:spcAft>
              <a:buNone/>
              <a:defRPr sz="1400">
                <a:solidFill>
                  <a:schemeClr val="bg1"/>
                </a:solidFill>
              </a:defRPr>
            </a:lvl4pPr>
            <a:lvl5pPr marL="0" indent="0" algn="l">
              <a:lnSpc>
                <a:spcPct val="100000"/>
              </a:lnSpc>
              <a:spcBef>
                <a:spcPts val="0"/>
              </a:spcBef>
              <a:spcAft>
                <a:spcPts val="0"/>
              </a:spcAft>
              <a:buNone/>
              <a:defRPr sz="1400">
                <a:solidFill>
                  <a:schemeClr val="bg1"/>
                </a:solidFill>
              </a:defRPr>
            </a:lvl5pPr>
            <a:lvl6pPr marL="0" indent="0" algn="l">
              <a:lnSpc>
                <a:spcPct val="100000"/>
              </a:lnSpc>
              <a:spcBef>
                <a:spcPts val="0"/>
              </a:spcBef>
              <a:spcAft>
                <a:spcPts val="0"/>
              </a:spcAft>
              <a:buNone/>
              <a:defRPr sz="1400">
                <a:solidFill>
                  <a:schemeClr val="bg1"/>
                </a:solidFill>
              </a:defRPr>
            </a:lvl6pPr>
            <a:lvl7pPr marL="0" indent="0" algn="l">
              <a:lnSpc>
                <a:spcPct val="100000"/>
              </a:lnSpc>
              <a:spcBef>
                <a:spcPts val="0"/>
              </a:spcBef>
              <a:spcAft>
                <a:spcPts val="0"/>
              </a:spcAft>
              <a:buNone/>
              <a:defRPr sz="1400">
                <a:solidFill>
                  <a:schemeClr val="bg1"/>
                </a:solidFill>
              </a:defRPr>
            </a:lvl7pPr>
            <a:lvl8pPr marL="0" indent="0" algn="l">
              <a:lnSpc>
                <a:spcPct val="100000"/>
              </a:lnSpc>
              <a:spcBef>
                <a:spcPts val="0"/>
              </a:spcBef>
              <a:spcAft>
                <a:spcPts val="0"/>
              </a:spcAft>
              <a:buNone/>
              <a:defRPr sz="1400">
                <a:solidFill>
                  <a:schemeClr val="bg1"/>
                </a:solidFill>
              </a:defRPr>
            </a:lvl8pPr>
            <a:lvl9pPr marL="0" indent="0" algn="l">
              <a:lnSpc>
                <a:spcPct val="100000"/>
              </a:lnSpc>
              <a:spcBef>
                <a:spcPts val="0"/>
              </a:spcBef>
              <a:spcAft>
                <a:spcPts val="0"/>
              </a:spcAft>
              <a:buNone/>
              <a:defRPr sz="1400">
                <a:solidFill>
                  <a:schemeClr val="bg1"/>
                </a:solidFill>
              </a:defRPr>
            </a:lvl9pPr>
          </a:lstStyle>
          <a:p>
            <a:r>
              <a:rPr lang="en-US" dirty="0"/>
              <a:t>[Presentation subtitle]</a:t>
            </a: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91737643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All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457201"/>
            <a:ext cx="5394325" cy="2514599"/>
          </a:xfrm>
        </p:spPr>
        <p:txBody>
          <a:bodyPr anchor="b" anchorCtr="0">
            <a:normAutofit/>
          </a:bodyPr>
          <a:lstStyle>
            <a:lvl1pPr algn="l">
              <a:lnSpc>
                <a:spcPct val="85000"/>
              </a:lnSpc>
              <a:defRPr sz="4400">
                <a:solidFill>
                  <a:schemeClr val="tx1"/>
                </a:solidFill>
              </a:defRPr>
            </a:lvl1pPr>
          </a:lstStyle>
          <a:p>
            <a:r>
              <a:rPr lang="en-US" dirty="0"/>
              <a:t>[Presentation title]</a:t>
            </a:r>
            <a:endParaRPr lang="en-GB" dirty="0"/>
          </a:p>
        </p:txBody>
      </p:sp>
      <p:pic>
        <p:nvPicPr>
          <p:cNvPr id="5" name="Picture 4">
            <a:extLst>
              <a:ext uri="{FF2B5EF4-FFF2-40B4-BE49-F238E27FC236}">
                <a16:creationId xmlns:a16="http://schemas.microsoft.com/office/drawing/2014/main" xmlns="" id="{A9644956-77CE-C94F-9DC1-ACB7D92E8927}"/>
              </a:ext>
            </a:extLst>
          </p:cNvPr>
          <p:cNvPicPr>
            <a:picLocks noChangeAspect="1"/>
          </p:cNvPicPr>
          <p:nvPr userDrawn="1"/>
        </p:nvPicPr>
        <p:blipFill>
          <a:blip r:embed="rId2"/>
          <a:stretch>
            <a:fillRect/>
          </a:stretch>
        </p:blipFill>
        <p:spPr bwMode="gray">
          <a:xfrm>
            <a:off x="201168" y="5330952"/>
            <a:ext cx="1636776" cy="1351185"/>
          </a:xfrm>
          <a:prstGeom prst="rect">
            <a:avLst/>
          </a:prstGeom>
        </p:spPr>
      </p:pic>
      <p:sp>
        <p:nvSpPr>
          <p:cNvPr id="7" name="Subtitle 2">
            <a:extLst>
              <a:ext uri="{FF2B5EF4-FFF2-40B4-BE49-F238E27FC236}">
                <a16:creationId xmlns:a16="http://schemas.microsoft.com/office/drawing/2014/main" xmlns="" id="{4DD7EA9A-767F-4546-A458-D2C3C7EDBD79}"/>
              </a:ext>
            </a:extLst>
          </p:cNvPr>
          <p:cNvSpPr>
            <a:spLocks noGrp="1"/>
          </p:cNvSpPr>
          <p:nvPr>
            <p:ph type="subTitle" idx="1" hasCustomPrompt="1"/>
          </p:nvPr>
        </p:nvSpPr>
        <p:spPr>
          <a:xfrm>
            <a:off x="457200" y="3749040"/>
            <a:ext cx="3980260" cy="594360"/>
          </a:xfrm>
        </p:spPr>
        <p:txBody>
          <a:bodyPr/>
          <a:lstStyle>
            <a:lvl1pPr marL="0" indent="0" algn="l">
              <a:lnSpc>
                <a:spcPct val="100000"/>
              </a:lnSpc>
              <a:spcBef>
                <a:spcPts val="0"/>
              </a:spcBef>
              <a:spcAft>
                <a:spcPts val="0"/>
              </a:spcAft>
              <a:buNone/>
              <a:defRPr sz="1400" b="0">
                <a:solidFill>
                  <a:schemeClr val="tx1"/>
                </a:solidFill>
              </a:defRPr>
            </a:lvl1pPr>
            <a:lvl2pPr marL="0" indent="0" algn="l">
              <a:lnSpc>
                <a:spcPct val="100000"/>
              </a:lnSpc>
              <a:spcBef>
                <a:spcPts val="0"/>
              </a:spcBef>
              <a:spcAft>
                <a:spcPts val="0"/>
              </a:spcAft>
              <a:buNone/>
              <a:defRPr sz="1400">
                <a:solidFill>
                  <a:schemeClr val="tx1"/>
                </a:solidFill>
              </a:defRPr>
            </a:lvl2pPr>
            <a:lvl3pPr marL="0" indent="0" algn="l">
              <a:lnSpc>
                <a:spcPct val="100000"/>
              </a:lnSpc>
              <a:spcBef>
                <a:spcPts val="0"/>
              </a:spcBef>
              <a:spcAft>
                <a:spcPts val="0"/>
              </a:spcAft>
              <a:buNone/>
              <a:defRPr sz="1400">
                <a:solidFill>
                  <a:schemeClr val="tx1"/>
                </a:solidFill>
              </a:defRPr>
            </a:lvl3pPr>
            <a:lvl4pPr marL="0" indent="0" algn="l">
              <a:lnSpc>
                <a:spcPct val="100000"/>
              </a:lnSpc>
              <a:spcBef>
                <a:spcPts val="0"/>
              </a:spcBef>
              <a:spcAft>
                <a:spcPts val="0"/>
              </a:spcAft>
              <a:buNone/>
              <a:defRPr sz="1400">
                <a:solidFill>
                  <a:schemeClr val="tx1"/>
                </a:solidFill>
              </a:defRPr>
            </a:lvl4pPr>
            <a:lvl5pPr marL="0" indent="0" algn="l">
              <a:lnSpc>
                <a:spcPct val="100000"/>
              </a:lnSpc>
              <a:spcBef>
                <a:spcPts val="0"/>
              </a:spcBef>
              <a:spcAft>
                <a:spcPts val="0"/>
              </a:spcAft>
              <a:buNone/>
              <a:defRPr sz="1400">
                <a:solidFill>
                  <a:schemeClr val="tx1"/>
                </a:solidFill>
              </a:defRPr>
            </a:lvl5pPr>
            <a:lvl6pPr marL="0" indent="0" algn="l">
              <a:lnSpc>
                <a:spcPct val="100000"/>
              </a:lnSpc>
              <a:spcBef>
                <a:spcPts val="0"/>
              </a:spcBef>
              <a:spcAft>
                <a:spcPts val="0"/>
              </a:spcAft>
              <a:buNone/>
              <a:defRPr sz="1400">
                <a:solidFill>
                  <a:schemeClr val="tx1"/>
                </a:solidFill>
              </a:defRPr>
            </a:lvl6pPr>
            <a:lvl7pPr marL="0" indent="0" algn="l">
              <a:lnSpc>
                <a:spcPct val="100000"/>
              </a:lnSpc>
              <a:spcBef>
                <a:spcPts val="0"/>
              </a:spcBef>
              <a:spcAft>
                <a:spcPts val="0"/>
              </a:spcAft>
              <a:buNone/>
              <a:defRPr sz="1400">
                <a:solidFill>
                  <a:schemeClr val="tx1"/>
                </a:solidFill>
              </a:defRPr>
            </a:lvl7pPr>
            <a:lvl8pPr marL="0" indent="0" algn="l">
              <a:lnSpc>
                <a:spcPct val="100000"/>
              </a:lnSpc>
              <a:spcBef>
                <a:spcPts val="0"/>
              </a:spcBef>
              <a:spcAft>
                <a:spcPts val="0"/>
              </a:spcAft>
              <a:buNone/>
              <a:defRPr sz="1400">
                <a:solidFill>
                  <a:schemeClr val="tx1"/>
                </a:solidFill>
              </a:defRPr>
            </a:lvl8pPr>
            <a:lvl9pPr marL="0" indent="0" algn="l">
              <a:lnSpc>
                <a:spcPct val="100000"/>
              </a:lnSpc>
              <a:spcBef>
                <a:spcPts val="0"/>
              </a:spcBef>
              <a:spcAft>
                <a:spcPts val="0"/>
              </a:spcAft>
              <a:buNone/>
              <a:defRPr sz="1400">
                <a:solidFill>
                  <a:schemeClr val="tx1"/>
                </a:solidFill>
              </a:defRPr>
            </a:lvl9pPr>
          </a:lstStyle>
          <a:p>
            <a:r>
              <a:rPr lang="en-US" dirty="0"/>
              <a:t>[Presentation subtitle]</a:t>
            </a: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64915105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sp>
        <p:nvSpPr>
          <p:cNvPr id="13" name="Picture Placeholder 4"/>
          <p:cNvSpPr>
            <a:spLocks noGrp="1"/>
          </p:cNvSpPr>
          <p:nvPr>
            <p:ph type="pic" sz="quarter" idx="10"/>
          </p:nvPr>
        </p:nvSpPr>
        <p:spPr bwMode="hidden">
          <a:xfrm>
            <a:off x="4572000" y="0"/>
            <a:ext cx="4572000" cy="4575812"/>
          </a:xfrm>
          <a:solidFill>
            <a:srgbClr val="DEDEDE"/>
          </a:solidFill>
        </p:spPr>
        <p:txBody>
          <a:bodyPr anchor="ctr" anchorCtr="0"/>
          <a:lstStyle>
            <a:lvl1pPr algn="ctr">
              <a:defRPr sz="1000" b="0">
                <a:solidFill>
                  <a:schemeClr val="tx1"/>
                </a:solidFill>
              </a:defRPr>
            </a:lvl1pPr>
          </a:lstStyle>
          <a:p>
            <a:r>
              <a:rPr lang="en-US"/>
              <a:t>Click icon to add picture</a:t>
            </a:r>
            <a:endParaRPr lang="en-GB" dirty="0"/>
          </a:p>
        </p:txBody>
      </p:sp>
      <p:sp>
        <p:nvSpPr>
          <p:cNvPr id="9" name="Rectangle 8"/>
          <p:cNvSpPr/>
          <p:nvPr/>
        </p:nvSpPr>
        <p:spPr bwMode="hidden">
          <a:xfrm>
            <a:off x="0" y="0"/>
            <a:ext cx="4572000" cy="4575812"/>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Rectangle 9"/>
          <p:cNvSpPr/>
          <p:nvPr/>
        </p:nvSpPr>
        <p:spPr bwMode="hidden">
          <a:xfrm>
            <a:off x="0" y="4575812"/>
            <a:ext cx="4572000" cy="2282188"/>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ctrTitle" hasCustomPrompt="1"/>
          </p:nvPr>
        </p:nvSpPr>
        <p:spPr>
          <a:xfrm>
            <a:off x="457199" y="457199"/>
            <a:ext cx="3979863" cy="2514601"/>
          </a:xfrm>
        </p:spPr>
        <p:txBody>
          <a:bodyPr anchor="b" anchorCtr="0">
            <a:normAutofit/>
          </a:bodyPr>
          <a:lstStyle>
            <a:lvl1pPr algn="l">
              <a:lnSpc>
                <a:spcPct val="85000"/>
              </a:lnSpc>
              <a:defRPr sz="3600">
                <a:solidFill>
                  <a:schemeClr val="bg1"/>
                </a:solidFill>
              </a:defRPr>
            </a:lvl1pPr>
          </a:lstStyle>
          <a:p>
            <a:r>
              <a:rPr lang="en-US" dirty="0"/>
              <a:t>[Presentation title]</a:t>
            </a:r>
            <a:endParaRPr lang="en-GB" dirty="0"/>
          </a:p>
        </p:txBody>
      </p:sp>
      <p:pic>
        <p:nvPicPr>
          <p:cNvPr id="8" name="Picture 7">
            <a:extLst>
              <a:ext uri="{FF2B5EF4-FFF2-40B4-BE49-F238E27FC236}">
                <a16:creationId xmlns:a16="http://schemas.microsoft.com/office/drawing/2014/main" xmlns="" id="{009BFEA4-1A04-C344-804A-E610366F9988}"/>
              </a:ext>
            </a:extLst>
          </p:cNvPr>
          <p:cNvPicPr>
            <a:picLocks noChangeAspect="1"/>
          </p:cNvPicPr>
          <p:nvPr userDrawn="1"/>
        </p:nvPicPr>
        <p:blipFill>
          <a:blip r:embed="rId2"/>
          <a:stretch>
            <a:fillRect/>
          </a:stretch>
        </p:blipFill>
        <p:spPr bwMode="gray">
          <a:xfrm>
            <a:off x="7276465" y="5330952"/>
            <a:ext cx="1636776" cy="1348669"/>
          </a:xfrm>
          <a:prstGeom prst="rect">
            <a:avLst/>
          </a:prstGeom>
        </p:spPr>
      </p:pic>
      <p:sp>
        <p:nvSpPr>
          <p:cNvPr id="12" name="Subtitle 2">
            <a:extLst>
              <a:ext uri="{FF2B5EF4-FFF2-40B4-BE49-F238E27FC236}">
                <a16:creationId xmlns:a16="http://schemas.microsoft.com/office/drawing/2014/main" xmlns="" id="{EEA27FE9-F414-894E-B7EC-3BB5FD3CBF68}"/>
              </a:ext>
            </a:extLst>
          </p:cNvPr>
          <p:cNvSpPr>
            <a:spLocks noGrp="1"/>
          </p:cNvSpPr>
          <p:nvPr>
            <p:ph type="subTitle" idx="1" hasCustomPrompt="1"/>
          </p:nvPr>
        </p:nvSpPr>
        <p:spPr>
          <a:xfrm>
            <a:off x="457200" y="5029200"/>
            <a:ext cx="3980260" cy="594360"/>
          </a:xfrm>
        </p:spPr>
        <p:txBody>
          <a:bodyPr/>
          <a:lstStyle>
            <a:lvl1pPr marL="0" indent="0" algn="l">
              <a:lnSpc>
                <a:spcPct val="100000"/>
              </a:lnSpc>
              <a:spcBef>
                <a:spcPts val="0"/>
              </a:spcBef>
              <a:spcAft>
                <a:spcPts val="0"/>
              </a:spcAft>
              <a:buNone/>
              <a:defRPr sz="1400" b="0">
                <a:solidFill>
                  <a:schemeClr val="bg1"/>
                </a:solidFill>
              </a:defRPr>
            </a:lvl1pPr>
            <a:lvl2pPr marL="0" indent="0" algn="l">
              <a:lnSpc>
                <a:spcPct val="100000"/>
              </a:lnSpc>
              <a:spcBef>
                <a:spcPts val="0"/>
              </a:spcBef>
              <a:spcAft>
                <a:spcPts val="0"/>
              </a:spcAft>
              <a:buNone/>
              <a:defRPr sz="1400">
                <a:solidFill>
                  <a:schemeClr val="bg1"/>
                </a:solidFill>
              </a:defRPr>
            </a:lvl2pPr>
            <a:lvl3pPr marL="0" indent="0" algn="l">
              <a:lnSpc>
                <a:spcPct val="100000"/>
              </a:lnSpc>
              <a:spcBef>
                <a:spcPts val="0"/>
              </a:spcBef>
              <a:spcAft>
                <a:spcPts val="0"/>
              </a:spcAft>
              <a:buNone/>
              <a:defRPr sz="1400">
                <a:solidFill>
                  <a:schemeClr val="bg1"/>
                </a:solidFill>
              </a:defRPr>
            </a:lvl3pPr>
            <a:lvl4pPr marL="0" indent="0" algn="l">
              <a:lnSpc>
                <a:spcPct val="100000"/>
              </a:lnSpc>
              <a:spcBef>
                <a:spcPts val="0"/>
              </a:spcBef>
              <a:spcAft>
                <a:spcPts val="0"/>
              </a:spcAft>
              <a:buNone/>
              <a:defRPr sz="1400">
                <a:solidFill>
                  <a:schemeClr val="bg1"/>
                </a:solidFill>
              </a:defRPr>
            </a:lvl4pPr>
            <a:lvl5pPr marL="0" indent="0" algn="l">
              <a:lnSpc>
                <a:spcPct val="100000"/>
              </a:lnSpc>
              <a:spcBef>
                <a:spcPts val="0"/>
              </a:spcBef>
              <a:spcAft>
                <a:spcPts val="0"/>
              </a:spcAft>
              <a:buNone/>
              <a:defRPr sz="1400">
                <a:solidFill>
                  <a:schemeClr val="bg1"/>
                </a:solidFill>
              </a:defRPr>
            </a:lvl5pPr>
            <a:lvl6pPr marL="0" indent="0" algn="l">
              <a:lnSpc>
                <a:spcPct val="100000"/>
              </a:lnSpc>
              <a:spcBef>
                <a:spcPts val="0"/>
              </a:spcBef>
              <a:spcAft>
                <a:spcPts val="0"/>
              </a:spcAft>
              <a:buNone/>
              <a:defRPr sz="1400">
                <a:solidFill>
                  <a:schemeClr val="bg1"/>
                </a:solidFill>
              </a:defRPr>
            </a:lvl6pPr>
            <a:lvl7pPr marL="0" indent="0" algn="l">
              <a:lnSpc>
                <a:spcPct val="100000"/>
              </a:lnSpc>
              <a:spcBef>
                <a:spcPts val="0"/>
              </a:spcBef>
              <a:spcAft>
                <a:spcPts val="0"/>
              </a:spcAft>
              <a:buNone/>
              <a:defRPr sz="1400">
                <a:solidFill>
                  <a:schemeClr val="bg1"/>
                </a:solidFill>
              </a:defRPr>
            </a:lvl7pPr>
            <a:lvl8pPr marL="0" indent="0" algn="l">
              <a:lnSpc>
                <a:spcPct val="100000"/>
              </a:lnSpc>
              <a:spcBef>
                <a:spcPts val="0"/>
              </a:spcBef>
              <a:spcAft>
                <a:spcPts val="0"/>
              </a:spcAft>
              <a:buNone/>
              <a:defRPr sz="1400">
                <a:solidFill>
                  <a:schemeClr val="bg1"/>
                </a:solidFill>
              </a:defRPr>
            </a:lvl8pPr>
            <a:lvl9pPr marL="0" indent="0" algn="l">
              <a:lnSpc>
                <a:spcPct val="100000"/>
              </a:lnSpc>
              <a:spcBef>
                <a:spcPts val="0"/>
              </a:spcBef>
              <a:spcAft>
                <a:spcPts val="0"/>
              </a:spcAft>
              <a:buNone/>
              <a:defRPr sz="1400">
                <a:solidFill>
                  <a:schemeClr val="bg1"/>
                </a:solidFill>
              </a:defRPr>
            </a:lvl9pPr>
          </a:lstStyle>
          <a:p>
            <a:r>
              <a:rPr lang="en-US" dirty="0"/>
              <a:t>[Presentation subtitle]</a:t>
            </a: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746488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Lines">
    <p:bg>
      <p:bgPr>
        <a:solidFill>
          <a:srgbClr val="DEDEDE"/>
        </a:solidFill>
        <a:effectLst/>
      </p:bgPr>
    </p:bg>
    <p:spTree>
      <p:nvGrpSpPr>
        <p:cNvPr id="1" name=""/>
        <p:cNvGrpSpPr/>
        <p:nvPr/>
      </p:nvGrpSpPr>
      <p:grpSpPr>
        <a:xfrm>
          <a:off x="0" y="0"/>
          <a:ext cx="0" cy="0"/>
          <a:chOff x="0" y="0"/>
          <a:chExt cx="0" cy="0"/>
        </a:xfrm>
      </p:grpSpPr>
      <p:sp>
        <p:nvSpPr>
          <p:cNvPr id="13" name="Picture Placeholder 4"/>
          <p:cNvSpPr>
            <a:spLocks noGrp="1"/>
          </p:cNvSpPr>
          <p:nvPr>
            <p:ph type="pic" sz="quarter" idx="10"/>
          </p:nvPr>
        </p:nvSpPr>
        <p:spPr bwMode="hidden">
          <a:xfrm>
            <a:off x="0" y="1904"/>
            <a:ext cx="9144000" cy="6856095"/>
          </a:xfrm>
          <a:solidFill>
            <a:srgbClr val="DEDEDE"/>
          </a:solidFill>
        </p:spPr>
        <p:txBody>
          <a:bodyPr tIns="91440"/>
          <a:lstStyle>
            <a:lvl1pPr algn="ctr">
              <a:defRPr sz="1000" b="0">
                <a:solidFill>
                  <a:schemeClr val="tx1"/>
                </a:solidFill>
              </a:defRPr>
            </a:lvl1pPr>
          </a:lstStyle>
          <a:p>
            <a:r>
              <a:rPr lang="en-US"/>
              <a:t>Click icon to add picture</a:t>
            </a:r>
            <a:endParaRPr lang="en-GB" dirty="0"/>
          </a:p>
        </p:txBody>
      </p:sp>
      <p:grpSp>
        <p:nvGrpSpPr>
          <p:cNvPr id="5" name="Group 4">
            <a:extLst>
              <a:ext uri="{FF2B5EF4-FFF2-40B4-BE49-F238E27FC236}">
                <a16:creationId xmlns:a16="http://schemas.microsoft.com/office/drawing/2014/main" xmlns="" id="{E110FF91-C8FA-CF4B-871E-72038E359F2E}"/>
              </a:ext>
            </a:extLst>
          </p:cNvPr>
          <p:cNvGrpSpPr/>
          <p:nvPr userDrawn="1"/>
        </p:nvGrpSpPr>
        <p:grpSpPr>
          <a:xfrm>
            <a:off x="0" y="1905"/>
            <a:ext cx="9144000" cy="6858000"/>
            <a:chOff x="0" y="0"/>
            <a:chExt cx="9144000" cy="6858000"/>
          </a:xfrm>
        </p:grpSpPr>
        <p:grpSp>
          <p:nvGrpSpPr>
            <p:cNvPr id="4" name="Group 3">
              <a:extLst>
                <a:ext uri="{FF2B5EF4-FFF2-40B4-BE49-F238E27FC236}">
                  <a16:creationId xmlns:a16="http://schemas.microsoft.com/office/drawing/2014/main" xmlns="" id="{1AD8A7A6-3358-8147-B9C3-36FCCB8B8788}"/>
                </a:ext>
              </a:extLst>
            </p:cNvPr>
            <p:cNvGrpSpPr/>
            <p:nvPr userDrawn="1"/>
          </p:nvGrpSpPr>
          <p:grpSpPr>
            <a:xfrm>
              <a:off x="0" y="0"/>
              <a:ext cx="9144000" cy="6858000"/>
              <a:chOff x="0" y="0"/>
              <a:chExt cx="9144000" cy="6858000"/>
            </a:xfrm>
          </p:grpSpPr>
          <p:sp>
            <p:nvSpPr>
              <p:cNvPr id="8" name="Freeform 7">
                <a:extLst>
                  <a:ext uri="{FF2B5EF4-FFF2-40B4-BE49-F238E27FC236}">
                    <a16:creationId xmlns:a16="http://schemas.microsoft.com/office/drawing/2014/main" xmlns="" id="{0B9E971D-CF4F-9444-88A4-D31733A7628A}"/>
                  </a:ext>
                </a:extLst>
              </p:cNvPr>
              <p:cNvSpPr>
                <a:spLocks noChangeAspect="1"/>
              </p:cNvSpPr>
              <p:nvPr userDrawn="1"/>
            </p:nvSpPr>
            <p:spPr bwMode="hidden">
              <a:xfrm>
                <a:off x="1" y="3615583"/>
                <a:ext cx="6781800" cy="780008"/>
              </a:xfrm>
              <a:custGeom>
                <a:avLst/>
                <a:gdLst>
                  <a:gd name="T0" fmla="*/ 0 w 7908"/>
                  <a:gd name="T1" fmla="*/ 0 h 1632"/>
                  <a:gd name="T2" fmla="*/ 0 w 7908"/>
                  <a:gd name="T3" fmla="*/ 0 h 1632"/>
                  <a:gd name="T4" fmla="*/ 7908 w 7908"/>
                  <a:gd name="T5" fmla="*/ 0 h 1632"/>
                  <a:gd name="T6" fmla="*/ 7908 w 7908"/>
                  <a:gd name="T7" fmla="*/ 1632 h 1632"/>
                  <a:gd name="T8" fmla="*/ 0 w 7908"/>
                  <a:gd name="T9" fmla="*/ 1632 h 1632"/>
                  <a:gd name="T10" fmla="*/ 0 w 7908"/>
                  <a:gd name="T11" fmla="*/ 0 h 1632"/>
                </a:gdLst>
                <a:ahLst/>
                <a:cxnLst>
                  <a:cxn ang="0">
                    <a:pos x="T0" y="T1"/>
                  </a:cxn>
                  <a:cxn ang="0">
                    <a:pos x="T2" y="T3"/>
                  </a:cxn>
                  <a:cxn ang="0">
                    <a:pos x="T4" y="T5"/>
                  </a:cxn>
                  <a:cxn ang="0">
                    <a:pos x="T6" y="T7"/>
                  </a:cxn>
                  <a:cxn ang="0">
                    <a:pos x="T8" y="T9"/>
                  </a:cxn>
                  <a:cxn ang="0">
                    <a:pos x="T10" y="T11"/>
                  </a:cxn>
                </a:cxnLst>
                <a:rect l="0" t="0" r="r" b="b"/>
                <a:pathLst>
                  <a:path w="7908" h="1632">
                    <a:moveTo>
                      <a:pt x="0" y="0"/>
                    </a:moveTo>
                    <a:lnTo>
                      <a:pt x="0" y="0"/>
                    </a:lnTo>
                    <a:lnTo>
                      <a:pt x="7908" y="0"/>
                    </a:lnTo>
                    <a:lnTo>
                      <a:pt x="7908" y="1632"/>
                    </a:lnTo>
                    <a:lnTo>
                      <a:pt x="0" y="1632"/>
                    </a:lnTo>
                    <a:lnTo>
                      <a:pt x="0" y="0"/>
                    </a:lnTo>
                    <a:close/>
                  </a:path>
                </a:pathLst>
              </a:custGeom>
              <a:solidFill>
                <a:srgbClr val="D04A0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5">
                <a:extLst>
                  <a:ext uri="{FF2B5EF4-FFF2-40B4-BE49-F238E27FC236}">
                    <a16:creationId xmlns:a16="http://schemas.microsoft.com/office/drawing/2014/main" xmlns="" id="{BA61B3DA-E40D-A541-B353-F33FFC991833}"/>
                  </a:ext>
                </a:extLst>
              </p:cNvPr>
              <p:cNvSpPr>
                <a:spLocks noChangeAspect="1"/>
              </p:cNvSpPr>
              <p:nvPr userDrawn="1"/>
            </p:nvSpPr>
            <p:spPr bwMode="white">
              <a:xfrm>
                <a:off x="0" y="0"/>
                <a:ext cx="9144000" cy="6858000"/>
              </a:xfrm>
              <a:custGeom>
                <a:avLst/>
                <a:gdLst>
                  <a:gd name="T0" fmla="*/ 14239 w 19200"/>
                  <a:gd name="T1" fmla="*/ 0 h 14399"/>
                  <a:gd name="T2" fmla="*/ 14239 w 19200"/>
                  <a:gd name="T3" fmla="*/ 0 h 14399"/>
                  <a:gd name="T4" fmla="*/ 14239 w 19200"/>
                  <a:gd name="T5" fmla="*/ 6948 h 14399"/>
                  <a:gd name="T6" fmla="*/ 0 w 19200"/>
                  <a:gd name="T7" fmla="*/ 6948 h 14399"/>
                  <a:gd name="T8" fmla="*/ 0 w 19200"/>
                  <a:gd name="T9" fmla="*/ 7591 h 14399"/>
                  <a:gd name="T10" fmla="*/ 14239 w 19200"/>
                  <a:gd name="T11" fmla="*/ 7591 h 14399"/>
                  <a:gd name="T12" fmla="*/ 14239 w 19200"/>
                  <a:gd name="T13" fmla="*/ 9227 h 14399"/>
                  <a:gd name="T14" fmla="*/ 0 w 19200"/>
                  <a:gd name="T15" fmla="*/ 9227 h 14399"/>
                  <a:gd name="T16" fmla="*/ 0 w 19200"/>
                  <a:gd name="T17" fmla="*/ 9869 h 14399"/>
                  <a:gd name="T18" fmla="*/ 14239 w 19200"/>
                  <a:gd name="T19" fmla="*/ 9869 h 14399"/>
                  <a:gd name="T20" fmla="*/ 14239 w 19200"/>
                  <a:gd name="T21" fmla="*/ 14399 h 14399"/>
                  <a:gd name="T22" fmla="*/ 14881 w 19200"/>
                  <a:gd name="T23" fmla="*/ 14399 h 14399"/>
                  <a:gd name="T24" fmla="*/ 14881 w 19200"/>
                  <a:gd name="T25" fmla="*/ 9869 h 14399"/>
                  <a:gd name="T26" fmla="*/ 19200 w 19200"/>
                  <a:gd name="T27" fmla="*/ 9869 h 14399"/>
                  <a:gd name="T28" fmla="*/ 19200 w 19200"/>
                  <a:gd name="T29" fmla="*/ 9227 h 14399"/>
                  <a:gd name="T30" fmla="*/ 14881 w 19200"/>
                  <a:gd name="T31" fmla="*/ 9227 h 14399"/>
                  <a:gd name="T32" fmla="*/ 14881 w 19200"/>
                  <a:gd name="T33" fmla="*/ 7591 h 14399"/>
                  <a:gd name="T34" fmla="*/ 19200 w 19200"/>
                  <a:gd name="T35" fmla="*/ 7591 h 14399"/>
                  <a:gd name="T36" fmla="*/ 19200 w 19200"/>
                  <a:gd name="T37" fmla="*/ 6948 h 14399"/>
                  <a:gd name="T38" fmla="*/ 14881 w 19200"/>
                  <a:gd name="T39" fmla="*/ 6948 h 14399"/>
                  <a:gd name="T40" fmla="*/ 14881 w 19200"/>
                  <a:gd name="T41" fmla="*/ 0 h 14399"/>
                  <a:gd name="T42" fmla="*/ 14239 w 19200"/>
                  <a:gd name="T43" fmla="*/ 0 h 14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00" h="14399">
                    <a:moveTo>
                      <a:pt x="14239" y="0"/>
                    </a:moveTo>
                    <a:lnTo>
                      <a:pt x="14239" y="0"/>
                    </a:lnTo>
                    <a:lnTo>
                      <a:pt x="14239" y="6948"/>
                    </a:lnTo>
                    <a:lnTo>
                      <a:pt x="0" y="6948"/>
                    </a:lnTo>
                    <a:lnTo>
                      <a:pt x="0" y="7591"/>
                    </a:lnTo>
                    <a:lnTo>
                      <a:pt x="14239" y="7591"/>
                    </a:lnTo>
                    <a:lnTo>
                      <a:pt x="14239" y="9227"/>
                    </a:lnTo>
                    <a:lnTo>
                      <a:pt x="0" y="9227"/>
                    </a:lnTo>
                    <a:lnTo>
                      <a:pt x="0" y="9869"/>
                    </a:lnTo>
                    <a:lnTo>
                      <a:pt x="14239" y="9869"/>
                    </a:lnTo>
                    <a:lnTo>
                      <a:pt x="14239" y="14399"/>
                    </a:lnTo>
                    <a:lnTo>
                      <a:pt x="14881" y="14399"/>
                    </a:lnTo>
                    <a:lnTo>
                      <a:pt x="14881" y="9869"/>
                    </a:lnTo>
                    <a:lnTo>
                      <a:pt x="19200" y="9869"/>
                    </a:lnTo>
                    <a:lnTo>
                      <a:pt x="19200" y="9227"/>
                    </a:lnTo>
                    <a:lnTo>
                      <a:pt x="14881" y="9227"/>
                    </a:lnTo>
                    <a:lnTo>
                      <a:pt x="14881" y="7591"/>
                    </a:lnTo>
                    <a:lnTo>
                      <a:pt x="19200" y="7591"/>
                    </a:lnTo>
                    <a:lnTo>
                      <a:pt x="19200" y="6948"/>
                    </a:lnTo>
                    <a:lnTo>
                      <a:pt x="14881" y="6948"/>
                    </a:lnTo>
                    <a:lnTo>
                      <a:pt x="14881" y="0"/>
                    </a:lnTo>
                    <a:lnTo>
                      <a:pt x="14239"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6" name="Picture 5">
              <a:extLst>
                <a:ext uri="{FF2B5EF4-FFF2-40B4-BE49-F238E27FC236}">
                  <a16:creationId xmlns:a16="http://schemas.microsoft.com/office/drawing/2014/main" xmlns="" id="{04CB9986-1ACD-0B43-B740-4EC36B89E16F}"/>
                </a:ext>
              </a:extLst>
            </p:cNvPr>
            <p:cNvPicPr>
              <a:picLocks noChangeAspect="1"/>
            </p:cNvPicPr>
            <p:nvPr userDrawn="1"/>
          </p:nvPicPr>
          <p:blipFill>
            <a:blip r:embed="rId2"/>
            <a:stretch>
              <a:fillRect/>
            </a:stretch>
          </p:blipFill>
          <p:spPr bwMode="black">
            <a:xfrm>
              <a:off x="201168" y="5330952"/>
              <a:ext cx="1636776" cy="1351184"/>
            </a:xfrm>
            <a:prstGeom prst="rect">
              <a:avLst/>
            </a:prstGeom>
          </p:spPr>
        </p:pic>
      </p:grpSp>
      <p:sp>
        <p:nvSpPr>
          <p:cNvPr id="2" name="Title 1"/>
          <p:cNvSpPr>
            <a:spLocks noGrp="1"/>
          </p:cNvSpPr>
          <p:nvPr userDrawn="1">
            <p:ph type="ctrTitle" hasCustomPrompt="1"/>
          </p:nvPr>
        </p:nvSpPr>
        <p:spPr>
          <a:xfrm>
            <a:off x="457200" y="457200"/>
            <a:ext cx="5394326" cy="1646238"/>
          </a:xfrm>
        </p:spPr>
        <p:txBody>
          <a:bodyPr anchor="b" anchorCtr="0">
            <a:normAutofit/>
          </a:bodyPr>
          <a:lstStyle>
            <a:lvl1pPr algn="l">
              <a:lnSpc>
                <a:spcPct val="85000"/>
              </a:lnSpc>
              <a:defRPr sz="3600">
                <a:solidFill>
                  <a:schemeClr val="bg1"/>
                </a:solidFill>
              </a:defRPr>
            </a:lvl1pPr>
          </a:lstStyle>
          <a:p>
            <a:r>
              <a:rPr lang="en-US" dirty="0"/>
              <a:t>[Presentation title]</a:t>
            </a:r>
            <a:endParaRPr lang="en-GB" dirty="0"/>
          </a:p>
        </p:txBody>
      </p:sp>
      <p:sp>
        <p:nvSpPr>
          <p:cNvPr id="12" name="Subtitle 2">
            <a:extLst>
              <a:ext uri="{FF2B5EF4-FFF2-40B4-BE49-F238E27FC236}">
                <a16:creationId xmlns:a16="http://schemas.microsoft.com/office/drawing/2014/main" xmlns="" id="{C96181BD-39A5-B344-AF19-897BE836FCE4}"/>
              </a:ext>
            </a:extLst>
          </p:cNvPr>
          <p:cNvSpPr>
            <a:spLocks noGrp="1"/>
          </p:cNvSpPr>
          <p:nvPr>
            <p:ph type="subTitle" idx="1" hasCustomPrompt="1"/>
          </p:nvPr>
        </p:nvSpPr>
        <p:spPr>
          <a:xfrm>
            <a:off x="457200" y="3710833"/>
            <a:ext cx="3980260" cy="594360"/>
          </a:xfrm>
        </p:spPr>
        <p:txBody>
          <a:bodyPr anchor="ctr" anchorCtr="0"/>
          <a:lstStyle>
            <a:lvl1pPr marL="0" indent="0" algn="l">
              <a:lnSpc>
                <a:spcPct val="100000"/>
              </a:lnSpc>
              <a:spcBef>
                <a:spcPts val="0"/>
              </a:spcBef>
              <a:spcAft>
                <a:spcPts val="0"/>
              </a:spcAft>
              <a:buNone/>
              <a:defRPr sz="1400" b="0">
                <a:solidFill>
                  <a:schemeClr val="bg1"/>
                </a:solidFill>
              </a:defRPr>
            </a:lvl1pPr>
            <a:lvl2pPr marL="0" indent="0" algn="l">
              <a:lnSpc>
                <a:spcPct val="100000"/>
              </a:lnSpc>
              <a:spcBef>
                <a:spcPts val="0"/>
              </a:spcBef>
              <a:spcAft>
                <a:spcPts val="0"/>
              </a:spcAft>
              <a:buNone/>
              <a:defRPr sz="1400">
                <a:solidFill>
                  <a:schemeClr val="bg1"/>
                </a:solidFill>
              </a:defRPr>
            </a:lvl2pPr>
            <a:lvl3pPr marL="0" indent="0" algn="l">
              <a:lnSpc>
                <a:spcPct val="100000"/>
              </a:lnSpc>
              <a:spcBef>
                <a:spcPts val="0"/>
              </a:spcBef>
              <a:spcAft>
                <a:spcPts val="0"/>
              </a:spcAft>
              <a:buNone/>
              <a:defRPr sz="1400">
                <a:solidFill>
                  <a:schemeClr val="bg1"/>
                </a:solidFill>
              </a:defRPr>
            </a:lvl3pPr>
            <a:lvl4pPr marL="0" indent="0" algn="l">
              <a:lnSpc>
                <a:spcPct val="100000"/>
              </a:lnSpc>
              <a:spcBef>
                <a:spcPts val="0"/>
              </a:spcBef>
              <a:spcAft>
                <a:spcPts val="0"/>
              </a:spcAft>
              <a:buNone/>
              <a:defRPr sz="1400">
                <a:solidFill>
                  <a:schemeClr val="bg1"/>
                </a:solidFill>
              </a:defRPr>
            </a:lvl4pPr>
            <a:lvl5pPr marL="0" indent="0" algn="l">
              <a:lnSpc>
                <a:spcPct val="100000"/>
              </a:lnSpc>
              <a:spcBef>
                <a:spcPts val="0"/>
              </a:spcBef>
              <a:spcAft>
                <a:spcPts val="0"/>
              </a:spcAft>
              <a:buNone/>
              <a:defRPr sz="1400">
                <a:solidFill>
                  <a:schemeClr val="bg1"/>
                </a:solidFill>
              </a:defRPr>
            </a:lvl5pPr>
            <a:lvl6pPr marL="0" indent="0" algn="l">
              <a:lnSpc>
                <a:spcPct val="100000"/>
              </a:lnSpc>
              <a:spcBef>
                <a:spcPts val="0"/>
              </a:spcBef>
              <a:spcAft>
                <a:spcPts val="0"/>
              </a:spcAft>
              <a:buNone/>
              <a:defRPr sz="1400">
                <a:solidFill>
                  <a:schemeClr val="bg1"/>
                </a:solidFill>
              </a:defRPr>
            </a:lvl6pPr>
            <a:lvl7pPr marL="0" indent="0" algn="l">
              <a:lnSpc>
                <a:spcPct val="100000"/>
              </a:lnSpc>
              <a:spcBef>
                <a:spcPts val="0"/>
              </a:spcBef>
              <a:spcAft>
                <a:spcPts val="0"/>
              </a:spcAft>
              <a:buNone/>
              <a:defRPr sz="1400">
                <a:solidFill>
                  <a:schemeClr val="bg1"/>
                </a:solidFill>
              </a:defRPr>
            </a:lvl7pPr>
            <a:lvl8pPr marL="0" indent="0" algn="l">
              <a:lnSpc>
                <a:spcPct val="100000"/>
              </a:lnSpc>
              <a:spcBef>
                <a:spcPts val="0"/>
              </a:spcBef>
              <a:spcAft>
                <a:spcPts val="0"/>
              </a:spcAft>
              <a:buNone/>
              <a:defRPr sz="1400">
                <a:solidFill>
                  <a:schemeClr val="bg1"/>
                </a:solidFill>
              </a:defRPr>
            </a:lvl8pPr>
            <a:lvl9pPr marL="0" indent="0" algn="l">
              <a:lnSpc>
                <a:spcPct val="100000"/>
              </a:lnSpc>
              <a:spcBef>
                <a:spcPts val="0"/>
              </a:spcBef>
              <a:spcAft>
                <a:spcPts val="0"/>
              </a:spcAft>
              <a:buNone/>
              <a:defRPr sz="1400">
                <a:solidFill>
                  <a:schemeClr val="bg1"/>
                </a:solidFill>
              </a:defRPr>
            </a:lvl9pPr>
          </a:lstStyle>
          <a:p>
            <a:r>
              <a:rPr lang="en-US" dirty="0"/>
              <a:t>[Presentation subtitle]</a:t>
            </a: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2918934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Lines 2">
    <p:bg>
      <p:bgPr>
        <a:solidFill>
          <a:srgbClr val="DEDEDE"/>
        </a:solidFill>
        <a:effectLst/>
      </p:bgPr>
    </p:bg>
    <p:spTree>
      <p:nvGrpSpPr>
        <p:cNvPr id="1" name=""/>
        <p:cNvGrpSpPr/>
        <p:nvPr/>
      </p:nvGrpSpPr>
      <p:grpSpPr>
        <a:xfrm>
          <a:off x="0" y="0"/>
          <a:ext cx="0" cy="0"/>
          <a:chOff x="0" y="0"/>
          <a:chExt cx="0" cy="0"/>
        </a:xfrm>
      </p:grpSpPr>
      <p:sp>
        <p:nvSpPr>
          <p:cNvPr id="13" name="Picture Placeholder 4"/>
          <p:cNvSpPr>
            <a:spLocks noGrp="1"/>
          </p:cNvSpPr>
          <p:nvPr>
            <p:ph type="pic" sz="quarter" idx="10"/>
          </p:nvPr>
        </p:nvSpPr>
        <p:spPr bwMode="hidden">
          <a:xfrm>
            <a:off x="0" y="0"/>
            <a:ext cx="9144000" cy="6858000"/>
          </a:xfrm>
          <a:solidFill>
            <a:srgbClr val="DEDEDE"/>
          </a:solidFill>
        </p:spPr>
        <p:txBody>
          <a:bodyPr tIns="91440"/>
          <a:lstStyle>
            <a:lvl1pPr algn="ctr">
              <a:defRPr sz="1000" b="0">
                <a:solidFill>
                  <a:schemeClr val="tx1"/>
                </a:solidFill>
              </a:defRPr>
            </a:lvl1pPr>
          </a:lstStyle>
          <a:p>
            <a:r>
              <a:rPr lang="en-US"/>
              <a:t>Click icon to add picture</a:t>
            </a:r>
            <a:endParaRPr lang="en-GB" dirty="0"/>
          </a:p>
        </p:txBody>
      </p:sp>
      <p:grpSp>
        <p:nvGrpSpPr>
          <p:cNvPr id="3" name="Group 2">
            <a:extLst>
              <a:ext uri="{FF2B5EF4-FFF2-40B4-BE49-F238E27FC236}">
                <a16:creationId xmlns:a16="http://schemas.microsoft.com/office/drawing/2014/main" xmlns="" id="{2DFAC344-78DC-9D4C-AB54-6EC8ADEE8C34}"/>
              </a:ext>
            </a:extLst>
          </p:cNvPr>
          <p:cNvGrpSpPr/>
          <p:nvPr userDrawn="1"/>
        </p:nvGrpSpPr>
        <p:grpSpPr>
          <a:xfrm>
            <a:off x="0" y="0"/>
            <a:ext cx="9144000" cy="6858000"/>
            <a:chOff x="0" y="0"/>
            <a:chExt cx="9144000" cy="6858000"/>
          </a:xfrm>
        </p:grpSpPr>
        <p:pic>
          <p:nvPicPr>
            <p:cNvPr id="9" name="Picture 8">
              <a:extLst>
                <a:ext uri="{FF2B5EF4-FFF2-40B4-BE49-F238E27FC236}">
                  <a16:creationId xmlns:a16="http://schemas.microsoft.com/office/drawing/2014/main" xmlns="" id="{7BFFF2DD-324A-4741-B09D-D8BFF0170BC8}"/>
                </a:ext>
              </a:extLst>
            </p:cNvPr>
            <p:cNvPicPr>
              <a:picLocks noChangeAspect="1"/>
            </p:cNvPicPr>
            <p:nvPr userDrawn="1"/>
          </p:nvPicPr>
          <p:blipFill>
            <a:blip r:embed="rId2"/>
            <a:stretch>
              <a:fillRect/>
            </a:stretch>
          </p:blipFill>
          <p:spPr bwMode="gray">
            <a:xfrm>
              <a:off x="201168" y="5330952"/>
              <a:ext cx="1636776" cy="1351185"/>
            </a:xfrm>
            <a:prstGeom prst="rect">
              <a:avLst/>
            </a:prstGeom>
          </p:spPr>
        </p:pic>
        <p:sp>
          <p:nvSpPr>
            <p:cNvPr id="10" name="Freeform 5">
              <a:extLst>
                <a:ext uri="{FF2B5EF4-FFF2-40B4-BE49-F238E27FC236}">
                  <a16:creationId xmlns:a16="http://schemas.microsoft.com/office/drawing/2014/main" xmlns="" id="{F22E495C-7B1E-7A4E-B8B2-8EA939609B89}"/>
                </a:ext>
              </a:extLst>
            </p:cNvPr>
            <p:cNvSpPr>
              <a:spLocks noChangeAspect="1"/>
            </p:cNvSpPr>
            <p:nvPr userDrawn="1"/>
          </p:nvSpPr>
          <p:spPr bwMode="white">
            <a:xfrm>
              <a:off x="0" y="0"/>
              <a:ext cx="9144000" cy="6858000"/>
            </a:xfrm>
            <a:custGeom>
              <a:avLst/>
              <a:gdLst>
                <a:gd name="T0" fmla="*/ 14239 w 19200"/>
                <a:gd name="T1" fmla="*/ 0 h 14399"/>
                <a:gd name="T2" fmla="*/ 14239 w 19200"/>
                <a:gd name="T3" fmla="*/ 0 h 14399"/>
                <a:gd name="T4" fmla="*/ 14239 w 19200"/>
                <a:gd name="T5" fmla="*/ 6948 h 14399"/>
                <a:gd name="T6" fmla="*/ 0 w 19200"/>
                <a:gd name="T7" fmla="*/ 6948 h 14399"/>
                <a:gd name="T8" fmla="*/ 0 w 19200"/>
                <a:gd name="T9" fmla="*/ 7591 h 14399"/>
                <a:gd name="T10" fmla="*/ 14239 w 19200"/>
                <a:gd name="T11" fmla="*/ 7591 h 14399"/>
                <a:gd name="T12" fmla="*/ 14239 w 19200"/>
                <a:gd name="T13" fmla="*/ 9227 h 14399"/>
                <a:gd name="T14" fmla="*/ 0 w 19200"/>
                <a:gd name="T15" fmla="*/ 9227 h 14399"/>
                <a:gd name="T16" fmla="*/ 0 w 19200"/>
                <a:gd name="T17" fmla="*/ 9869 h 14399"/>
                <a:gd name="T18" fmla="*/ 14239 w 19200"/>
                <a:gd name="T19" fmla="*/ 9869 h 14399"/>
                <a:gd name="T20" fmla="*/ 14239 w 19200"/>
                <a:gd name="T21" fmla="*/ 14399 h 14399"/>
                <a:gd name="T22" fmla="*/ 14881 w 19200"/>
                <a:gd name="T23" fmla="*/ 14399 h 14399"/>
                <a:gd name="T24" fmla="*/ 14881 w 19200"/>
                <a:gd name="T25" fmla="*/ 9869 h 14399"/>
                <a:gd name="T26" fmla="*/ 19200 w 19200"/>
                <a:gd name="T27" fmla="*/ 9869 h 14399"/>
                <a:gd name="T28" fmla="*/ 19200 w 19200"/>
                <a:gd name="T29" fmla="*/ 9227 h 14399"/>
                <a:gd name="T30" fmla="*/ 14881 w 19200"/>
                <a:gd name="T31" fmla="*/ 9227 h 14399"/>
                <a:gd name="T32" fmla="*/ 14881 w 19200"/>
                <a:gd name="T33" fmla="*/ 7591 h 14399"/>
                <a:gd name="T34" fmla="*/ 19200 w 19200"/>
                <a:gd name="T35" fmla="*/ 7591 h 14399"/>
                <a:gd name="T36" fmla="*/ 19200 w 19200"/>
                <a:gd name="T37" fmla="*/ 6948 h 14399"/>
                <a:gd name="T38" fmla="*/ 14881 w 19200"/>
                <a:gd name="T39" fmla="*/ 6948 h 14399"/>
                <a:gd name="T40" fmla="*/ 14881 w 19200"/>
                <a:gd name="T41" fmla="*/ 0 h 14399"/>
                <a:gd name="T42" fmla="*/ 14239 w 19200"/>
                <a:gd name="T43" fmla="*/ 0 h 14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00" h="14399">
                  <a:moveTo>
                    <a:pt x="14239" y="0"/>
                  </a:moveTo>
                  <a:lnTo>
                    <a:pt x="14239" y="0"/>
                  </a:lnTo>
                  <a:lnTo>
                    <a:pt x="14239" y="6948"/>
                  </a:lnTo>
                  <a:lnTo>
                    <a:pt x="0" y="6948"/>
                  </a:lnTo>
                  <a:lnTo>
                    <a:pt x="0" y="7591"/>
                  </a:lnTo>
                  <a:lnTo>
                    <a:pt x="14239" y="7591"/>
                  </a:lnTo>
                  <a:lnTo>
                    <a:pt x="14239" y="9227"/>
                  </a:lnTo>
                  <a:lnTo>
                    <a:pt x="0" y="9227"/>
                  </a:lnTo>
                  <a:lnTo>
                    <a:pt x="0" y="9869"/>
                  </a:lnTo>
                  <a:lnTo>
                    <a:pt x="14239" y="9869"/>
                  </a:lnTo>
                  <a:lnTo>
                    <a:pt x="14239" y="14399"/>
                  </a:lnTo>
                  <a:lnTo>
                    <a:pt x="14881" y="14399"/>
                  </a:lnTo>
                  <a:lnTo>
                    <a:pt x="14881" y="9869"/>
                  </a:lnTo>
                  <a:lnTo>
                    <a:pt x="19200" y="9869"/>
                  </a:lnTo>
                  <a:lnTo>
                    <a:pt x="19200" y="9227"/>
                  </a:lnTo>
                  <a:lnTo>
                    <a:pt x="14881" y="9227"/>
                  </a:lnTo>
                  <a:lnTo>
                    <a:pt x="14881" y="7591"/>
                  </a:lnTo>
                  <a:lnTo>
                    <a:pt x="19200" y="7591"/>
                  </a:lnTo>
                  <a:lnTo>
                    <a:pt x="19200" y="6948"/>
                  </a:lnTo>
                  <a:lnTo>
                    <a:pt x="14881" y="6948"/>
                  </a:lnTo>
                  <a:lnTo>
                    <a:pt x="14881" y="0"/>
                  </a:lnTo>
                  <a:lnTo>
                    <a:pt x="14239"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userDrawn="1">
            <p:ph type="ctrTitle" hasCustomPrompt="1"/>
          </p:nvPr>
        </p:nvSpPr>
        <p:spPr>
          <a:xfrm>
            <a:off x="457200" y="457200"/>
            <a:ext cx="5394326" cy="1646238"/>
          </a:xfrm>
        </p:spPr>
        <p:txBody>
          <a:bodyPr anchor="b" anchorCtr="0">
            <a:normAutofit/>
          </a:bodyPr>
          <a:lstStyle>
            <a:lvl1pPr algn="l">
              <a:lnSpc>
                <a:spcPct val="85000"/>
              </a:lnSpc>
              <a:defRPr sz="36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xmlns="" id="{F7F3AFDA-915F-FC42-B1AF-CA3287662497}"/>
              </a:ext>
            </a:extLst>
          </p:cNvPr>
          <p:cNvSpPr>
            <a:spLocks noGrp="1"/>
          </p:cNvSpPr>
          <p:nvPr>
            <p:ph type="subTitle" idx="1" hasCustomPrompt="1"/>
          </p:nvPr>
        </p:nvSpPr>
        <p:spPr>
          <a:xfrm>
            <a:off x="457200" y="3712464"/>
            <a:ext cx="3980260" cy="594360"/>
          </a:xfrm>
        </p:spPr>
        <p:txBody>
          <a:bodyPr anchor="ctr" anchorCtr="0"/>
          <a:lstStyle>
            <a:lvl1pPr marL="0" indent="0" algn="l">
              <a:lnSpc>
                <a:spcPct val="100000"/>
              </a:lnSpc>
              <a:spcBef>
                <a:spcPts val="0"/>
              </a:spcBef>
              <a:spcAft>
                <a:spcPts val="0"/>
              </a:spcAft>
              <a:buNone/>
              <a:defRPr sz="1400" b="0">
                <a:solidFill>
                  <a:schemeClr val="tx1"/>
                </a:solidFill>
              </a:defRPr>
            </a:lvl1pPr>
            <a:lvl2pPr marL="0" indent="0" algn="l">
              <a:lnSpc>
                <a:spcPct val="100000"/>
              </a:lnSpc>
              <a:spcBef>
                <a:spcPts val="0"/>
              </a:spcBef>
              <a:spcAft>
                <a:spcPts val="0"/>
              </a:spcAft>
              <a:buNone/>
              <a:defRPr sz="1400">
                <a:solidFill>
                  <a:schemeClr val="tx1"/>
                </a:solidFill>
              </a:defRPr>
            </a:lvl2pPr>
            <a:lvl3pPr marL="0" indent="0" algn="l">
              <a:lnSpc>
                <a:spcPct val="100000"/>
              </a:lnSpc>
              <a:spcBef>
                <a:spcPts val="0"/>
              </a:spcBef>
              <a:spcAft>
                <a:spcPts val="0"/>
              </a:spcAft>
              <a:buNone/>
              <a:defRPr sz="1400">
                <a:solidFill>
                  <a:schemeClr val="tx1"/>
                </a:solidFill>
              </a:defRPr>
            </a:lvl3pPr>
            <a:lvl4pPr marL="0" indent="0" algn="l">
              <a:lnSpc>
                <a:spcPct val="100000"/>
              </a:lnSpc>
              <a:spcBef>
                <a:spcPts val="0"/>
              </a:spcBef>
              <a:spcAft>
                <a:spcPts val="0"/>
              </a:spcAft>
              <a:buNone/>
              <a:defRPr sz="1400">
                <a:solidFill>
                  <a:schemeClr val="tx1"/>
                </a:solidFill>
              </a:defRPr>
            </a:lvl4pPr>
            <a:lvl5pPr marL="0" indent="0" algn="l">
              <a:lnSpc>
                <a:spcPct val="100000"/>
              </a:lnSpc>
              <a:spcBef>
                <a:spcPts val="0"/>
              </a:spcBef>
              <a:spcAft>
                <a:spcPts val="0"/>
              </a:spcAft>
              <a:buNone/>
              <a:defRPr sz="1400">
                <a:solidFill>
                  <a:schemeClr val="tx1"/>
                </a:solidFill>
              </a:defRPr>
            </a:lvl5pPr>
            <a:lvl6pPr marL="0" indent="0" algn="l">
              <a:lnSpc>
                <a:spcPct val="100000"/>
              </a:lnSpc>
              <a:spcBef>
                <a:spcPts val="0"/>
              </a:spcBef>
              <a:spcAft>
                <a:spcPts val="0"/>
              </a:spcAft>
              <a:buNone/>
              <a:defRPr sz="1400">
                <a:solidFill>
                  <a:schemeClr val="tx1"/>
                </a:solidFill>
              </a:defRPr>
            </a:lvl6pPr>
            <a:lvl7pPr marL="0" indent="0" algn="l">
              <a:lnSpc>
                <a:spcPct val="100000"/>
              </a:lnSpc>
              <a:spcBef>
                <a:spcPts val="0"/>
              </a:spcBef>
              <a:spcAft>
                <a:spcPts val="0"/>
              </a:spcAft>
              <a:buNone/>
              <a:defRPr sz="1400">
                <a:solidFill>
                  <a:schemeClr val="tx1"/>
                </a:solidFill>
              </a:defRPr>
            </a:lvl7pPr>
            <a:lvl8pPr marL="0" indent="0" algn="l">
              <a:lnSpc>
                <a:spcPct val="100000"/>
              </a:lnSpc>
              <a:spcBef>
                <a:spcPts val="0"/>
              </a:spcBef>
              <a:spcAft>
                <a:spcPts val="0"/>
              </a:spcAft>
              <a:buNone/>
              <a:defRPr sz="1400">
                <a:solidFill>
                  <a:schemeClr val="tx1"/>
                </a:solidFill>
              </a:defRPr>
            </a:lvl8pPr>
            <a:lvl9pPr marL="0" indent="0" algn="l">
              <a:lnSpc>
                <a:spcPct val="100000"/>
              </a:lnSpc>
              <a:spcBef>
                <a:spcPts val="0"/>
              </a:spcBef>
              <a:spcAft>
                <a:spcPts val="0"/>
              </a:spcAft>
              <a:buNone/>
              <a:defRPr sz="1400">
                <a:solidFill>
                  <a:schemeClr val="tx1"/>
                </a:solidFill>
              </a:defRPr>
            </a:lvl9pPr>
          </a:lstStyle>
          <a:p>
            <a:r>
              <a:rPr lang="en-US" dirty="0"/>
              <a:t>[Presentation subtitle]</a:t>
            </a:r>
          </a:p>
        </p:txBody>
      </p:sp>
      <p:sp>
        <p:nvSpPr>
          <p:cNvPr id="4"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803711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Lines 3">
    <p:bg>
      <p:bgPr>
        <a:solidFill>
          <a:srgbClr val="D04A02"/>
        </a:solidFill>
        <a:effectLst/>
      </p:bgPr>
    </p:bg>
    <p:spTree>
      <p:nvGrpSpPr>
        <p:cNvPr id="1" name=""/>
        <p:cNvGrpSpPr/>
        <p:nvPr/>
      </p:nvGrpSpPr>
      <p:grpSpPr>
        <a:xfrm>
          <a:off x="0" y="0"/>
          <a:ext cx="0" cy="0"/>
          <a:chOff x="0" y="0"/>
          <a:chExt cx="0" cy="0"/>
        </a:xfrm>
      </p:grpSpPr>
      <p:sp>
        <p:nvSpPr>
          <p:cNvPr id="13" name="Picture Placeholder 4"/>
          <p:cNvSpPr>
            <a:spLocks noGrp="1"/>
          </p:cNvSpPr>
          <p:nvPr>
            <p:ph type="pic" sz="quarter" idx="10"/>
          </p:nvPr>
        </p:nvSpPr>
        <p:spPr bwMode="hidden">
          <a:xfrm>
            <a:off x="7087501" y="1"/>
            <a:ext cx="2056499" cy="6857999"/>
          </a:xfrm>
          <a:solidFill>
            <a:srgbClr val="DEDEDE"/>
          </a:solidFill>
        </p:spPr>
        <p:txBody>
          <a:bodyPr anchor="ctr" anchorCtr="0"/>
          <a:lstStyle>
            <a:lvl1pPr algn="ctr">
              <a:defRPr sz="1000" b="0">
                <a:solidFill>
                  <a:schemeClr val="tx1"/>
                </a:solidFill>
              </a:defRPr>
            </a:lvl1pPr>
          </a:lstStyle>
          <a:p>
            <a:r>
              <a:rPr lang="en-US"/>
              <a:t>Click icon to add picture</a:t>
            </a:r>
            <a:endParaRPr lang="en-GB" dirty="0"/>
          </a:p>
        </p:txBody>
      </p:sp>
      <p:grpSp>
        <p:nvGrpSpPr>
          <p:cNvPr id="2" name="Group 1">
            <a:extLst>
              <a:ext uri="{FF2B5EF4-FFF2-40B4-BE49-F238E27FC236}">
                <a16:creationId xmlns:a16="http://schemas.microsoft.com/office/drawing/2014/main" xmlns="" id="{A444FB3C-AD4D-6F4C-92C0-9F7687917FCE}"/>
              </a:ext>
            </a:extLst>
          </p:cNvPr>
          <p:cNvGrpSpPr/>
          <p:nvPr userDrawn="1"/>
        </p:nvGrpSpPr>
        <p:grpSpPr>
          <a:xfrm>
            <a:off x="-6350" y="0"/>
            <a:ext cx="9150350" cy="6862763"/>
            <a:chOff x="-6350" y="0"/>
            <a:chExt cx="9150350" cy="6862763"/>
          </a:xfrm>
        </p:grpSpPr>
        <p:sp>
          <p:nvSpPr>
            <p:cNvPr id="7" name="Freeform 5">
              <a:extLst>
                <a:ext uri="{FF2B5EF4-FFF2-40B4-BE49-F238E27FC236}">
                  <a16:creationId xmlns:a16="http://schemas.microsoft.com/office/drawing/2014/main" xmlns="" id="{A68B7C75-4FF3-3A46-AC74-0A57EF174CAA}"/>
                </a:ext>
              </a:extLst>
            </p:cNvPr>
            <p:cNvSpPr>
              <a:spLocks/>
            </p:cNvSpPr>
            <p:nvPr userDrawn="1"/>
          </p:nvSpPr>
          <p:spPr bwMode="white">
            <a:xfrm>
              <a:off x="-6350" y="0"/>
              <a:ext cx="9150350" cy="6862763"/>
            </a:xfrm>
            <a:custGeom>
              <a:avLst/>
              <a:gdLst>
                <a:gd name="T0" fmla="*/ 14239 w 19200"/>
                <a:gd name="T1" fmla="*/ 0 h 14399"/>
                <a:gd name="T2" fmla="*/ 14239 w 19200"/>
                <a:gd name="T3" fmla="*/ 0 h 14399"/>
                <a:gd name="T4" fmla="*/ 14239 w 19200"/>
                <a:gd name="T5" fmla="*/ 9227 h 14399"/>
                <a:gd name="T6" fmla="*/ 0 w 19200"/>
                <a:gd name="T7" fmla="*/ 9227 h 14399"/>
                <a:gd name="T8" fmla="*/ 0 w 19200"/>
                <a:gd name="T9" fmla="*/ 9869 h 14399"/>
                <a:gd name="T10" fmla="*/ 14239 w 19200"/>
                <a:gd name="T11" fmla="*/ 9869 h 14399"/>
                <a:gd name="T12" fmla="*/ 14239 w 19200"/>
                <a:gd name="T13" fmla="*/ 14399 h 14399"/>
                <a:gd name="T14" fmla="*/ 14881 w 19200"/>
                <a:gd name="T15" fmla="*/ 14399 h 14399"/>
                <a:gd name="T16" fmla="*/ 14881 w 19200"/>
                <a:gd name="T17" fmla="*/ 9869 h 14399"/>
                <a:gd name="T18" fmla="*/ 19200 w 19200"/>
                <a:gd name="T19" fmla="*/ 9869 h 14399"/>
                <a:gd name="T20" fmla="*/ 19200 w 19200"/>
                <a:gd name="T21" fmla="*/ 9227 h 14399"/>
                <a:gd name="T22" fmla="*/ 14881 w 19200"/>
                <a:gd name="T23" fmla="*/ 9227 h 14399"/>
                <a:gd name="T24" fmla="*/ 14881 w 19200"/>
                <a:gd name="T25" fmla="*/ 2789 h 14399"/>
                <a:gd name="T26" fmla="*/ 19200 w 19200"/>
                <a:gd name="T27" fmla="*/ 2789 h 14399"/>
                <a:gd name="T28" fmla="*/ 19200 w 19200"/>
                <a:gd name="T29" fmla="*/ 2147 h 14399"/>
                <a:gd name="T30" fmla="*/ 14881 w 19200"/>
                <a:gd name="T31" fmla="*/ 2147 h 14399"/>
                <a:gd name="T32" fmla="*/ 14881 w 19200"/>
                <a:gd name="T33" fmla="*/ 0 h 14399"/>
                <a:gd name="T34" fmla="*/ 14239 w 19200"/>
                <a:gd name="T35" fmla="*/ 0 h 14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00" h="14399">
                  <a:moveTo>
                    <a:pt x="14239" y="0"/>
                  </a:moveTo>
                  <a:lnTo>
                    <a:pt x="14239" y="0"/>
                  </a:lnTo>
                  <a:lnTo>
                    <a:pt x="14239" y="9227"/>
                  </a:lnTo>
                  <a:lnTo>
                    <a:pt x="0" y="9227"/>
                  </a:lnTo>
                  <a:lnTo>
                    <a:pt x="0" y="9869"/>
                  </a:lnTo>
                  <a:lnTo>
                    <a:pt x="14239" y="9869"/>
                  </a:lnTo>
                  <a:lnTo>
                    <a:pt x="14239" y="14399"/>
                  </a:lnTo>
                  <a:lnTo>
                    <a:pt x="14881" y="14399"/>
                  </a:lnTo>
                  <a:lnTo>
                    <a:pt x="14881" y="9869"/>
                  </a:lnTo>
                  <a:lnTo>
                    <a:pt x="19200" y="9869"/>
                  </a:lnTo>
                  <a:lnTo>
                    <a:pt x="19200" y="9227"/>
                  </a:lnTo>
                  <a:lnTo>
                    <a:pt x="14881" y="9227"/>
                  </a:lnTo>
                  <a:lnTo>
                    <a:pt x="14881" y="2789"/>
                  </a:lnTo>
                  <a:lnTo>
                    <a:pt x="19200" y="2789"/>
                  </a:lnTo>
                  <a:lnTo>
                    <a:pt x="19200" y="2147"/>
                  </a:lnTo>
                  <a:lnTo>
                    <a:pt x="14881" y="2147"/>
                  </a:lnTo>
                  <a:lnTo>
                    <a:pt x="14881" y="0"/>
                  </a:lnTo>
                  <a:lnTo>
                    <a:pt x="14239"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xmlns="" id="{D67CBCF8-572D-4D45-93D3-B122FE4A2D6B}"/>
                </a:ext>
              </a:extLst>
            </p:cNvPr>
            <p:cNvPicPr>
              <a:picLocks noChangeAspect="1"/>
            </p:cNvPicPr>
            <p:nvPr userDrawn="1"/>
          </p:nvPicPr>
          <p:blipFill>
            <a:blip r:embed="rId2"/>
            <a:stretch>
              <a:fillRect/>
            </a:stretch>
          </p:blipFill>
          <p:spPr bwMode="black">
            <a:xfrm>
              <a:off x="201168" y="5330952"/>
              <a:ext cx="1636776" cy="1351184"/>
            </a:xfrm>
            <a:prstGeom prst="rect">
              <a:avLst/>
            </a:prstGeom>
          </p:spPr>
        </p:pic>
      </p:grpSp>
      <p:sp>
        <p:nvSpPr>
          <p:cNvPr id="8" name="Title 1"/>
          <p:cNvSpPr>
            <a:spLocks noGrp="1"/>
          </p:cNvSpPr>
          <p:nvPr userDrawn="1">
            <p:ph type="ctrTitle" hasCustomPrompt="1"/>
          </p:nvPr>
        </p:nvSpPr>
        <p:spPr>
          <a:xfrm>
            <a:off x="457200" y="457201"/>
            <a:ext cx="5394325" cy="2743199"/>
          </a:xfrm>
        </p:spPr>
        <p:txBody>
          <a:bodyPr anchor="b" anchorCtr="0">
            <a:normAutofit/>
          </a:bodyPr>
          <a:lstStyle>
            <a:lvl1pPr algn="l">
              <a:lnSpc>
                <a:spcPct val="86000"/>
              </a:lnSpc>
              <a:defRPr sz="4400">
                <a:solidFill>
                  <a:schemeClr val="bg1"/>
                </a:solidFill>
              </a:defRPr>
            </a:lvl1pPr>
          </a:lstStyle>
          <a:p>
            <a:r>
              <a:rPr lang="en-US" dirty="0"/>
              <a:t>[Presentation title]</a:t>
            </a:r>
            <a:endParaRPr lang="en-GB" dirty="0"/>
          </a:p>
        </p:txBody>
      </p:sp>
      <p:sp>
        <p:nvSpPr>
          <p:cNvPr id="12" name="Subtitle 2">
            <a:extLst>
              <a:ext uri="{FF2B5EF4-FFF2-40B4-BE49-F238E27FC236}">
                <a16:creationId xmlns:a16="http://schemas.microsoft.com/office/drawing/2014/main" xmlns="" id="{7318F2D8-3FDE-964E-A4E4-8F55570AD5B7}"/>
              </a:ext>
            </a:extLst>
          </p:cNvPr>
          <p:cNvSpPr>
            <a:spLocks noGrp="1"/>
          </p:cNvSpPr>
          <p:nvPr>
            <p:ph type="subTitle" idx="1" hasCustomPrompt="1"/>
          </p:nvPr>
        </p:nvSpPr>
        <p:spPr>
          <a:xfrm>
            <a:off x="457200" y="3429000"/>
            <a:ext cx="3980260" cy="594360"/>
          </a:xfrm>
        </p:spPr>
        <p:txBody>
          <a:bodyPr/>
          <a:lstStyle>
            <a:lvl1pPr marL="0" indent="0" algn="l">
              <a:lnSpc>
                <a:spcPct val="100000"/>
              </a:lnSpc>
              <a:spcBef>
                <a:spcPts val="0"/>
              </a:spcBef>
              <a:spcAft>
                <a:spcPts val="0"/>
              </a:spcAft>
              <a:buNone/>
              <a:defRPr sz="1400" b="0">
                <a:solidFill>
                  <a:schemeClr val="bg1"/>
                </a:solidFill>
              </a:defRPr>
            </a:lvl1pPr>
            <a:lvl2pPr marL="0" indent="0" algn="l">
              <a:lnSpc>
                <a:spcPct val="100000"/>
              </a:lnSpc>
              <a:spcBef>
                <a:spcPts val="0"/>
              </a:spcBef>
              <a:spcAft>
                <a:spcPts val="0"/>
              </a:spcAft>
              <a:buNone/>
              <a:defRPr sz="1400">
                <a:solidFill>
                  <a:schemeClr val="bg1"/>
                </a:solidFill>
              </a:defRPr>
            </a:lvl2pPr>
            <a:lvl3pPr marL="0" indent="0" algn="l">
              <a:lnSpc>
                <a:spcPct val="100000"/>
              </a:lnSpc>
              <a:spcBef>
                <a:spcPts val="0"/>
              </a:spcBef>
              <a:spcAft>
                <a:spcPts val="0"/>
              </a:spcAft>
              <a:buNone/>
              <a:defRPr sz="1400">
                <a:solidFill>
                  <a:schemeClr val="bg1"/>
                </a:solidFill>
              </a:defRPr>
            </a:lvl3pPr>
            <a:lvl4pPr marL="0" indent="0" algn="l">
              <a:lnSpc>
                <a:spcPct val="100000"/>
              </a:lnSpc>
              <a:spcBef>
                <a:spcPts val="0"/>
              </a:spcBef>
              <a:spcAft>
                <a:spcPts val="0"/>
              </a:spcAft>
              <a:buNone/>
              <a:defRPr sz="1400">
                <a:solidFill>
                  <a:schemeClr val="bg1"/>
                </a:solidFill>
              </a:defRPr>
            </a:lvl4pPr>
            <a:lvl5pPr marL="0" indent="0" algn="l">
              <a:lnSpc>
                <a:spcPct val="100000"/>
              </a:lnSpc>
              <a:spcBef>
                <a:spcPts val="0"/>
              </a:spcBef>
              <a:spcAft>
                <a:spcPts val="0"/>
              </a:spcAft>
              <a:buNone/>
              <a:defRPr sz="1400">
                <a:solidFill>
                  <a:schemeClr val="bg1"/>
                </a:solidFill>
              </a:defRPr>
            </a:lvl5pPr>
            <a:lvl6pPr marL="0" indent="0" algn="l">
              <a:lnSpc>
                <a:spcPct val="100000"/>
              </a:lnSpc>
              <a:spcBef>
                <a:spcPts val="0"/>
              </a:spcBef>
              <a:spcAft>
                <a:spcPts val="0"/>
              </a:spcAft>
              <a:buNone/>
              <a:defRPr sz="1400">
                <a:solidFill>
                  <a:schemeClr val="bg1"/>
                </a:solidFill>
              </a:defRPr>
            </a:lvl6pPr>
            <a:lvl7pPr marL="0" indent="0" algn="l">
              <a:lnSpc>
                <a:spcPct val="100000"/>
              </a:lnSpc>
              <a:spcBef>
                <a:spcPts val="0"/>
              </a:spcBef>
              <a:spcAft>
                <a:spcPts val="0"/>
              </a:spcAft>
              <a:buNone/>
              <a:defRPr sz="1400">
                <a:solidFill>
                  <a:schemeClr val="bg1"/>
                </a:solidFill>
              </a:defRPr>
            </a:lvl7pPr>
            <a:lvl8pPr marL="0" indent="0" algn="l">
              <a:lnSpc>
                <a:spcPct val="100000"/>
              </a:lnSpc>
              <a:spcBef>
                <a:spcPts val="0"/>
              </a:spcBef>
              <a:spcAft>
                <a:spcPts val="0"/>
              </a:spcAft>
              <a:buNone/>
              <a:defRPr sz="1400">
                <a:solidFill>
                  <a:schemeClr val="bg1"/>
                </a:solidFill>
              </a:defRPr>
            </a:lvl8pPr>
            <a:lvl9pPr marL="0" indent="0" algn="l">
              <a:lnSpc>
                <a:spcPct val="100000"/>
              </a:lnSpc>
              <a:spcBef>
                <a:spcPts val="0"/>
              </a:spcBef>
              <a:spcAft>
                <a:spcPts val="0"/>
              </a:spcAft>
              <a:buNone/>
              <a:defRPr sz="1400">
                <a:solidFill>
                  <a:schemeClr val="bg1"/>
                </a:solidFill>
              </a:defRPr>
            </a:lvl9pPr>
          </a:lstStyle>
          <a:p>
            <a:r>
              <a:rPr lang="en-US" dirty="0"/>
              <a:t>[Presentation subtitle]</a:t>
            </a: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886173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Logo Shape Orange">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xmlns="" id="{86E1CB07-AAEA-314E-A423-4B23728F274D}"/>
              </a:ext>
            </a:extLst>
          </p:cNvPr>
          <p:cNvSpPr>
            <a:spLocks noGrp="1"/>
          </p:cNvSpPr>
          <p:nvPr>
            <p:ph type="pic" sz="quarter" idx="10"/>
          </p:nvPr>
        </p:nvSpPr>
        <p:spPr bwMode="hidden">
          <a:xfrm>
            <a:off x="2057400" y="0"/>
            <a:ext cx="7086600" cy="6857999"/>
          </a:xfrm>
          <a:solidFill>
            <a:srgbClr val="DEDEDE"/>
          </a:solidFill>
        </p:spPr>
        <p:txBody>
          <a:bodyPr rIns="1371600" anchor="ctr" anchorCtr="0"/>
          <a:lstStyle>
            <a:lvl1pPr algn="r">
              <a:defRPr sz="1000" b="0">
                <a:solidFill>
                  <a:schemeClr val="tx1"/>
                </a:solidFill>
              </a:defRPr>
            </a:lvl1pPr>
          </a:lstStyle>
          <a:p>
            <a:r>
              <a:rPr lang="en-US"/>
              <a:t>Click icon to add picture</a:t>
            </a:r>
            <a:endParaRPr lang="en-GB" dirty="0"/>
          </a:p>
        </p:txBody>
      </p:sp>
      <p:grpSp>
        <p:nvGrpSpPr>
          <p:cNvPr id="3" name="Group 2">
            <a:extLst>
              <a:ext uri="{FF2B5EF4-FFF2-40B4-BE49-F238E27FC236}">
                <a16:creationId xmlns:a16="http://schemas.microsoft.com/office/drawing/2014/main" xmlns="" id="{37A9093B-3432-154B-91D3-38327BBF6EBC}"/>
              </a:ext>
            </a:extLst>
          </p:cNvPr>
          <p:cNvGrpSpPr/>
          <p:nvPr userDrawn="1"/>
        </p:nvGrpSpPr>
        <p:grpSpPr>
          <a:xfrm>
            <a:off x="0" y="1"/>
            <a:ext cx="6126163" cy="6858000"/>
            <a:chOff x="1" y="3"/>
            <a:chExt cx="6126163" cy="6858000"/>
          </a:xfrm>
        </p:grpSpPr>
        <p:sp>
          <p:nvSpPr>
            <p:cNvPr id="12" name="Freeform: Shape 11">
              <a:extLst>
                <a:ext uri="{FF2B5EF4-FFF2-40B4-BE49-F238E27FC236}">
                  <a16:creationId xmlns:a16="http://schemas.microsoft.com/office/drawing/2014/main" xmlns="" id="{ED7CC873-FA37-4A3B-A68F-BA24516A184F}"/>
                </a:ext>
              </a:extLst>
            </p:cNvPr>
            <p:cNvSpPr>
              <a:spLocks noChangeAspect="1"/>
            </p:cNvSpPr>
            <p:nvPr userDrawn="1"/>
          </p:nvSpPr>
          <p:spPr bwMode="white">
            <a:xfrm>
              <a:off x="1" y="3"/>
              <a:ext cx="6126163" cy="6858000"/>
            </a:xfrm>
            <a:custGeom>
              <a:avLst/>
              <a:gdLst>
                <a:gd name="connsiteX0" fmla="*/ 0 w 6126163"/>
                <a:gd name="connsiteY0" fmla="*/ 0 h 6858000"/>
                <a:gd name="connsiteX1" fmla="*/ 2381250 w 6126163"/>
                <a:gd name="connsiteY1" fmla="*/ 0 h 6858000"/>
                <a:gd name="connsiteX2" fmla="*/ 2381250 w 6126163"/>
                <a:gd name="connsiteY2" fmla="*/ 765175 h 6858000"/>
                <a:gd name="connsiteX3" fmla="*/ 3149601 w 6126163"/>
                <a:gd name="connsiteY3" fmla="*/ 765175 h 6858000"/>
                <a:gd name="connsiteX4" fmla="*/ 3149601 w 6126163"/>
                <a:gd name="connsiteY4" fmla="*/ 1957388 h 6858000"/>
                <a:gd name="connsiteX5" fmla="*/ 5132388 w 6126163"/>
                <a:gd name="connsiteY5" fmla="*/ 1957388 h 6858000"/>
                <a:gd name="connsiteX6" fmla="*/ 5132388 w 6126163"/>
                <a:gd name="connsiteY6" fmla="*/ 4899025 h 6858000"/>
                <a:gd name="connsiteX7" fmla="*/ 6126163 w 6126163"/>
                <a:gd name="connsiteY7" fmla="*/ 4899025 h 6858000"/>
                <a:gd name="connsiteX8" fmla="*/ 6126163 w 6126163"/>
                <a:gd name="connsiteY8" fmla="*/ 6858000 h 6858000"/>
                <a:gd name="connsiteX9" fmla="*/ 5132388 w 6126163"/>
                <a:gd name="connsiteY9" fmla="*/ 6858000 h 6858000"/>
                <a:gd name="connsiteX10" fmla="*/ 3149601 w 6126163"/>
                <a:gd name="connsiteY10" fmla="*/ 6858000 h 6858000"/>
                <a:gd name="connsiteX11" fmla="*/ 2381250 w 6126163"/>
                <a:gd name="connsiteY11" fmla="*/ 6858000 h 6858000"/>
                <a:gd name="connsiteX12" fmla="*/ 917576 w 6126163"/>
                <a:gd name="connsiteY12" fmla="*/ 6858000 h 6858000"/>
                <a:gd name="connsiteX13" fmla="*/ 0 w 6126163"/>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26163" h="6858000">
                  <a:moveTo>
                    <a:pt x="0" y="0"/>
                  </a:moveTo>
                  <a:lnTo>
                    <a:pt x="2381250" y="0"/>
                  </a:lnTo>
                  <a:lnTo>
                    <a:pt x="2381250" y="765175"/>
                  </a:lnTo>
                  <a:lnTo>
                    <a:pt x="3149601" y="765175"/>
                  </a:lnTo>
                  <a:lnTo>
                    <a:pt x="3149601" y="1957388"/>
                  </a:lnTo>
                  <a:lnTo>
                    <a:pt x="5132388" y="1957388"/>
                  </a:lnTo>
                  <a:lnTo>
                    <a:pt x="5132388" y="4899025"/>
                  </a:lnTo>
                  <a:lnTo>
                    <a:pt x="6126163" y="4899025"/>
                  </a:lnTo>
                  <a:lnTo>
                    <a:pt x="6126163" y="6858000"/>
                  </a:lnTo>
                  <a:lnTo>
                    <a:pt x="5132388" y="6858000"/>
                  </a:lnTo>
                  <a:lnTo>
                    <a:pt x="3149601" y="6858000"/>
                  </a:lnTo>
                  <a:lnTo>
                    <a:pt x="2381250" y="6858000"/>
                  </a:lnTo>
                  <a:lnTo>
                    <a:pt x="917576" y="6858000"/>
                  </a:lnTo>
                  <a:lnTo>
                    <a:pt x="0" y="6858000"/>
                  </a:lnTo>
                  <a:close/>
                </a:path>
              </a:pathLst>
            </a:cu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a:extLst>
                <a:ext uri="{FF2B5EF4-FFF2-40B4-BE49-F238E27FC236}">
                  <a16:creationId xmlns:a16="http://schemas.microsoft.com/office/drawing/2014/main" xmlns="" id="{89B02B9A-C678-D74D-B142-58CA492CDC0C}"/>
                </a:ext>
              </a:extLst>
            </p:cNvPr>
            <p:cNvPicPr>
              <a:picLocks noChangeAspect="1"/>
            </p:cNvPicPr>
            <p:nvPr userDrawn="1"/>
          </p:nvPicPr>
          <p:blipFill>
            <a:blip r:embed="rId2"/>
            <a:stretch>
              <a:fillRect/>
            </a:stretch>
          </p:blipFill>
          <p:spPr bwMode="black">
            <a:xfrm>
              <a:off x="201168" y="5330955"/>
              <a:ext cx="1636776" cy="1351184"/>
            </a:xfrm>
            <a:prstGeom prst="rect">
              <a:avLst/>
            </a:prstGeom>
          </p:spPr>
        </p:pic>
      </p:grpSp>
      <p:sp>
        <p:nvSpPr>
          <p:cNvPr id="2" name="Title 1"/>
          <p:cNvSpPr>
            <a:spLocks noGrp="1"/>
          </p:cNvSpPr>
          <p:nvPr userDrawn="1">
            <p:ph type="ctrTitle" hasCustomPrompt="1"/>
          </p:nvPr>
        </p:nvSpPr>
        <p:spPr>
          <a:xfrm>
            <a:off x="457199" y="2103438"/>
            <a:ext cx="4526281" cy="1828482"/>
          </a:xfrm>
        </p:spPr>
        <p:txBody>
          <a:bodyPr anchor="b" anchorCtr="0">
            <a:normAutofit/>
          </a:bodyPr>
          <a:lstStyle>
            <a:lvl1pPr algn="l">
              <a:lnSpc>
                <a:spcPct val="85000"/>
              </a:lnSpc>
              <a:defRPr sz="3600">
                <a:solidFill>
                  <a:schemeClr val="bg1"/>
                </a:solidFill>
              </a:defRPr>
            </a:lvl1pPr>
          </a:lstStyle>
          <a:p>
            <a:r>
              <a:rPr lang="en-US" dirty="0"/>
              <a:t>[Presentation title]</a:t>
            </a:r>
            <a:endParaRPr lang="en-GB" dirty="0"/>
          </a:p>
        </p:txBody>
      </p:sp>
      <p:sp>
        <p:nvSpPr>
          <p:cNvPr id="8" name="Subtitle 2">
            <a:extLst>
              <a:ext uri="{FF2B5EF4-FFF2-40B4-BE49-F238E27FC236}">
                <a16:creationId xmlns:a16="http://schemas.microsoft.com/office/drawing/2014/main" xmlns="" id="{40778180-7E6A-F54C-B84C-0708B868958F}"/>
              </a:ext>
            </a:extLst>
          </p:cNvPr>
          <p:cNvSpPr>
            <a:spLocks noGrp="1"/>
          </p:cNvSpPr>
          <p:nvPr userDrawn="1">
            <p:ph type="subTitle" idx="1" hasCustomPrompt="1"/>
          </p:nvPr>
        </p:nvSpPr>
        <p:spPr>
          <a:xfrm>
            <a:off x="457200" y="4160520"/>
            <a:ext cx="4526280" cy="594360"/>
          </a:xfrm>
        </p:spPr>
        <p:txBody>
          <a:bodyPr/>
          <a:lstStyle>
            <a:lvl1pPr marL="0" indent="0" algn="l">
              <a:lnSpc>
                <a:spcPct val="100000"/>
              </a:lnSpc>
              <a:spcBef>
                <a:spcPts val="0"/>
              </a:spcBef>
              <a:spcAft>
                <a:spcPts val="0"/>
              </a:spcAft>
              <a:buNone/>
              <a:defRPr sz="1400" b="0">
                <a:solidFill>
                  <a:schemeClr val="bg1"/>
                </a:solidFill>
              </a:defRPr>
            </a:lvl1pPr>
            <a:lvl2pPr marL="0" indent="0" algn="l">
              <a:lnSpc>
                <a:spcPct val="100000"/>
              </a:lnSpc>
              <a:spcBef>
                <a:spcPts val="0"/>
              </a:spcBef>
              <a:spcAft>
                <a:spcPts val="0"/>
              </a:spcAft>
              <a:buNone/>
              <a:defRPr sz="1400">
                <a:solidFill>
                  <a:schemeClr val="bg1"/>
                </a:solidFill>
              </a:defRPr>
            </a:lvl2pPr>
            <a:lvl3pPr marL="0" indent="0" algn="l">
              <a:lnSpc>
                <a:spcPct val="100000"/>
              </a:lnSpc>
              <a:spcBef>
                <a:spcPts val="0"/>
              </a:spcBef>
              <a:spcAft>
                <a:spcPts val="0"/>
              </a:spcAft>
              <a:buNone/>
              <a:defRPr sz="1400">
                <a:solidFill>
                  <a:schemeClr val="bg1"/>
                </a:solidFill>
              </a:defRPr>
            </a:lvl3pPr>
            <a:lvl4pPr marL="0" indent="0" algn="l">
              <a:lnSpc>
                <a:spcPct val="100000"/>
              </a:lnSpc>
              <a:spcBef>
                <a:spcPts val="0"/>
              </a:spcBef>
              <a:spcAft>
                <a:spcPts val="0"/>
              </a:spcAft>
              <a:buNone/>
              <a:defRPr sz="1400">
                <a:solidFill>
                  <a:schemeClr val="bg1"/>
                </a:solidFill>
              </a:defRPr>
            </a:lvl4pPr>
            <a:lvl5pPr marL="0" indent="0" algn="l">
              <a:lnSpc>
                <a:spcPct val="100000"/>
              </a:lnSpc>
              <a:spcBef>
                <a:spcPts val="0"/>
              </a:spcBef>
              <a:spcAft>
                <a:spcPts val="0"/>
              </a:spcAft>
              <a:buNone/>
              <a:defRPr sz="1400">
                <a:solidFill>
                  <a:schemeClr val="bg1"/>
                </a:solidFill>
              </a:defRPr>
            </a:lvl5pPr>
            <a:lvl6pPr marL="0" indent="0" algn="l">
              <a:lnSpc>
                <a:spcPct val="100000"/>
              </a:lnSpc>
              <a:spcBef>
                <a:spcPts val="0"/>
              </a:spcBef>
              <a:spcAft>
                <a:spcPts val="0"/>
              </a:spcAft>
              <a:buNone/>
              <a:defRPr sz="1400">
                <a:solidFill>
                  <a:schemeClr val="bg1"/>
                </a:solidFill>
              </a:defRPr>
            </a:lvl6pPr>
            <a:lvl7pPr marL="0" indent="0" algn="l">
              <a:lnSpc>
                <a:spcPct val="100000"/>
              </a:lnSpc>
              <a:spcBef>
                <a:spcPts val="0"/>
              </a:spcBef>
              <a:spcAft>
                <a:spcPts val="0"/>
              </a:spcAft>
              <a:buNone/>
              <a:defRPr sz="1400">
                <a:solidFill>
                  <a:schemeClr val="bg1"/>
                </a:solidFill>
              </a:defRPr>
            </a:lvl7pPr>
            <a:lvl8pPr marL="0" indent="0" algn="l">
              <a:lnSpc>
                <a:spcPct val="100000"/>
              </a:lnSpc>
              <a:spcBef>
                <a:spcPts val="0"/>
              </a:spcBef>
              <a:spcAft>
                <a:spcPts val="0"/>
              </a:spcAft>
              <a:buNone/>
              <a:defRPr sz="1400">
                <a:solidFill>
                  <a:schemeClr val="bg1"/>
                </a:solidFill>
              </a:defRPr>
            </a:lvl8pPr>
            <a:lvl9pPr marL="0" indent="0" algn="l">
              <a:lnSpc>
                <a:spcPct val="100000"/>
              </a:lnSpc>
              <a:spcBef>
                <a:spcPts val="0"/>
              </a:spcBef>
              <a:spcAft>
                <a:spcPts val="0"/>
              </a:spcAft>
              <a:buNone/>
              <a:defRPr sz="1400">
                <a:solidFill>
                  <a:schemeClr val="bg1"/>
                </a:solidFill>
              </a:defRPr>
            </a:lvl9pPr>
          </a:lstStyle>
          <a:p>
            <a:r>
              <a:rPr lang="en-US" dirty="0"/>
              <a:t>[Presentation subtitle]</a:t>
            </a:r>
          </a:p>
        </p:txBody>
      </p:sp>
      <p:sp>
        <p:nvSpPr>
          <p:cNvPr id="4"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695867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Logo Shape Rose">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xmlns="" id="{2504B055-84E9-A34C-9FA5-3A4898E3B2D5}"/>
              </a:ext>
            </a:extLst>
          </p:cNvPr>
          <p:cNvSpPr>
            <a:spLocks noGrp="1"/>
          </p:cNvSpPr>
          <p:nvPr>
            <p:ph type="pic" sz="quarter" idx="10"/>
          </p:nvPr>
        </p:nvSpPr>
        <p:spPr bwMode="hidden">
          <a:xfrm>
            <a:off x="2057400" y="1"/>
            <a:ext cx="7086600" cy="6857999"/>
          </a:xfrm>
          <a:solidFill>
            <a:srgbClr val="DEDEDE"/>
          </a:solidFill>
        </p:spPr>
        <p:txBody>
          <a:bodyPr rIns="1371600" anchor="ctr" anchorCtr="0"/>
          <a:lstStyle>
            <a:lvl1pPr algn="r">
              <a:defRPr sz="1000" b="0">
                <a:solidFill>
                  <a:schemeClr val="tx1"/>
                </a:solidFill>
              </a:defRPr>
            </a:lvl1pPr>
          </a:lstStyle>
          <a:p>
            <a:r>
              <a:rPr lang="en-US"/>
              <a:t>Click icon to add picture</a:t>
            </a:r>
            <a:endParaRPr lang="en-GB" dirty="0"/>
          </a:p>
        </p:txBody>
      </p:sp>
      <p:grpSp>
        <p:nvGrpSpPr>
          <p:cNvPr id="12" name="Group 11">
            <a:extLst>
              <a:ext uri="{FF2B5EF4-FFF2-40B4-BE49-F238E27FC236}">
                <a16:creationId xmlns:a16="http://schemas.microsoft.com/office/drawing/2014/main" xmlns="" id="{BAC7093D-095F-A14E-9831-165F97F41D07}"/>
              </a:ext>
            </a:extLst>
          </p:cNvPr>
          <p:cNvGrpSpPr/>
          <p:nvPr userDrawn="1"/>
        </p:nvGrpSpPr>
        <p:grpSpPr>
          <a:xfrm>
            <a:off x="0" y="1"/>
            <a:ext cx="6126163" cy="6858000"/>
            <a:chOff x="1" y="3"/>
            <a:chExt cx="6126163" cy="6858000"/>
          </a:xfrm>
        </p:grpSpPr>
        <p:sp>
          <p:nvSpPr>
            <p:cNvPr id="14" name="Freeform: Shape 11">
              <a:extLst>
                <a:ext uri="{FF2B5EF4-FFF2-40B4-BE49-F238E27FC236}">
                  <a16:creationId xmlns:a16="http://schemas.microsoft.com/office/drawing/2014/main" xmlns="" id="{B540CD59-43B2-F84B-AA42-A5DB9595C5EA}"/>
                </a:ext>
              </a:extLst>
            </p:cNvPr>
            <p:cNvSpPr>
              <a:spLocks noChangeAspect="1"/>
            </p:cNvSpPr>
            <p:nvPr userDrawn="1"/>
          </p:nvSpPr>
          <p:spPr bwMode="white">
            <a:xfrm>
              <a:off x="1" y="3"/>
              <a:ext cx="6126163" cy="6858000"/>
            </a:xfrm>
            <a:custGeom>
              <a:avLst/>
              <a:gdLst>
                <a:gd name="connsiteX0" fmla="*/ 0 w 6126163"/>
                <a:gd name="connsiteY0" fmla="*/ 0 h 6858000"/>
                <a:gd name="connsiteX1" fmla="*/ 2381250 w 6126163"/>
                <a:gd name="connsiteY1" fmla="*/ 0 h 6858000"/>
                <a:gd name="connsiteX2" fmla="*/ 2381250 w 6126163"/>
                <a:gd name="connsiteY2" fmla="*/ 765175 h 6858000"/>
                <a:gd name="connsiteX3" fmla="*/ 3149601 w 6126163"/>
                <a:gd name="connsiteY3" fmla="*/ 765175 h 6858000"/>
                <a:gd name="connsiteX4" fmla="*/ 3149601 w 6126163"/>
                <a:gd name="connsiteY4" fmla="*/ 1957388 h 6858000"/>
                <a:gd name="connsiteX5" fmla="*/ 5132388 w 6126163"/>
                <a:gd name="connsiteY5" fmla="*/ 1957388 h 6858000"/>
                <a:gd name="connsiteX6" fmla="*/ 5132388 w 6126163"/>
                <a:gd name="connsiteY6" fmla="*/ 4899025 h 6858000"/>
                <a:gd name="connsiteX7" fmla="*/ 6126163 w 6126163"/>
                <a:gd name="connsiteY7" fmla="*/ 4899025 h 6858000"/>
                <a:gd name="connsiteX8" fmla="*/ 6126163 w 6126163"/>
                <a:gd name="connsiteY8" fmla="*/ 6858000 h 6858000"/>
                <a:gd name="connsiteX9" fmla="*/ 5132388 w 6126163"/>
                <a:gd name="connsiteY9" fmla="*/ 6858000 h 6858000"/>
                <a:gd name="connsiteX10" fmla="*/ 3149601 w 6126163"/>
                <a:gd name="connsiteY10" fmla="*/ 6858000 h 6858000"/>
                <a:gd name="connsiteX11" fmla="*/ 2381250 w 6126163"/>
                <a:gd name="connsiteY11" fmla="*/ 6858000 h 6858000"/>
                <a:gd name="connsiteX12" fmla="*/ 917576 w 6126163"/>
                <a:gd name="connsiteY12" fmla="*/ 6858000 h 6858000"/>
                <a:gd name="connsiteX13" fmla="*/ 0 w 6126163"/>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26163" h="6858000">
                  <a:moveTo>
                    <a:pt x="0" y="0"/>
                  </a:moveTo>
                  <a:lnTo>
                    <a:pt x="2381250" y="0"/>
                  </a:lnTo>
                  <a:lnTo>
                    <a:pt x="2381250" y="765175"/>
                  </a:lnTo>
                  <a:lnTo>
                    <a:pt x="3149601" y="765175"/>
                  </a:lnTo>
                  <a:lnTo>
                    <a:pt x="3149601" y="1957388"/>
                  </a:lnTo>
                  <a:lnTo>
                    <a:pt x="5132388" y="1957388"/>
                  </a:lnTo>
                  <a:lnTo>
                    <a:pt x="5132388" y="4899025"/>
                  </a:lnTo>
                  <a:lnTo>
                    <a:pt x="6126163" y="4899025"/>
                  </a:lnTo>
                  <a:lnTo>
                    <a:pt x="6126163" y="6858000"/>
                  </a:lnTo>
                  <a:lnTo>
                    <a:pt x="5132388" y="6858000"/>
                  </a:lnTo>
                  <a:lnTo>
                    <a:pt x="3149601" y="6858000"/>
                  </a:lnTo>
                  <a:lnTo>
                    <a:pt x="2381250" y="6858000"/>
                  </a:lnTo>
                  <a:lnTo>
                    <a:pt x="917576" y="6858000"/>
                  </a:lnTo>
                  <a:lnTo>
                    <a:pt x="0" y="6858000"/>
                  </a:lnTo>
                  <a:close/>
                </a:path>
              </a:pathLst>
            </a:custGeom>
            <a:solidFill>
              <a:srgbClr val="DB536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 name="Picture 14">
              <a:extLst>
                <a:ext uri="{FF2B5EF4-FFF2-40B4-BE49-F238E27FC236}">
                  <a16:creationId xmlns:a16="http://schemas.microsoft.com/office/drawing/2014/main" xmlns="" id="{D2D4EADF-B32A-8D45-9D10-284CC3EC7F47}"/>
                </a:ext>
              </a:extLst>
            </p:cNvPr>
            <p:cNvPicPr>
              <a:picLocks noChangeAspect="1"/>
            </p:cNvPicPr>
            <p:nvPr userDrawn="1"/>
          </p:nvPicPr>
          <p:blipFill>
            <a:blip r:embed="rId2"/>
            <a:stretch>
              <a:fillRect/>
            </a:stretch>
          </p:blipFill>
          <p:spPr bwMode="black">
            <a:xfrm>
              <a:off x="201168" y="5330955"/>
              <a:ext cx="1636776" cy="1351184"/>
            </a:xfrm>
            <a:prstGeom prst="rect">
              <a:avLst/>
            </a:prstGeom>
          </p:spPr>
        </p:pic>
      </p:grpSp>
      <p:sp>
        <p:nvSpPr>
          <p:cNvPr id="10" name="Title 1">
            <a:extLst>
              <a:ext uri="{FF2B5EF4-FFF2-40B4-BE49-F238E27FC236}">
                <a16:creationId xmlns:a16="http://schemas.microsoft.com/office/drawing/2014/main" xmlns="" id="{3374F19E-182A-5B44-8CC6-FDC61C7A7E89}"/>
              </a:ext>
            </a:extLst>
          </p:cNvPr>
          <p:cNvSpPr>
            <a:spLocks noGrp="1"/>
          </p:cNvSpPr>
          <p:nvPr>
            <p:ph type="ctrTitle" hasCustomPrompt="1"/>
          </p:nvPr>
        </p:nvSpPr>
        <p:spPr>
          <a:xfrm>
            <a:off x="457199" y="2103438"/>
            <a:ext cx="4526281" cy="1828482"/>
          </a:xfrm>
        </p:spPr>
        <p:txBody>
          <a:bodyPr anchor="b" anchorCtr="0">
            <a:normAutofit/>
          </a:bodyPr>
          <a:lstStyle>
            <a:lvl1pPr algn="l">
              <a:lnSpc>
                <a:spcPct val="85000"/>
              </a:lnSpc>
              <a:defRPr sz="3600">
                <a:solidFill>
                  <a:schemeClr val="bg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xmlns="" id="{756D3F89-AB75-3D47-8890-0CCF1CED0508}"/>
              </a:ext>
            </a:extLst>
          </p:cNvPr>
          <p:cNvSpPr>
            <a:spLocks noGrp="1"/>
          </p:cNvSpPr>
          <p:nvPr>
            <p:ph type="subTitle" idx="1" hasCustomPrompt="1"/>
          </p:nvPr>
        </p:nvSpPr>
        <p:spPr>
          <a:xfrm>
            <a:off x="457200" y="4160520"/>
            <a:ext cx="4526280" cy="594360"/>
          </a:xfrm>
        </p:spPr>
        <p:txBody>
          <a:bodyPr/>
          <a:lstStyle>
            <a:lvl1pPr marL="0" indent="0" algn="l">
              <a:lnSpc>
                <a:spcPct val="100000"/>
              </a:lnSpc>
              <a:spcBef>
                <a:spcPts val="0"/>
              </a:spcBef>
              <a:spcAft>
                <a:spcPts val="0"/>
              </a:spcAft>
              <a:buNone/>
              <a:defRPr sz="1400" b="0">
                <a:solidFill>
                  <a:schemeClr val="bg1"/>
                </a:solidFill>
              </a:defRPr>
            </a:lvl1pPr>
            <a:lvl2pPr marL="0" indent="0" algn="l">
              <a:lnSpc>
                <a:spcPct val="100000"/>
              </a:lnSpc>
              <a:spcBef>
                <a:spcPts val="0"/>
              </a:spcBef>
              <a:spcAft>
                <a:spcPts val="0"/>
              </a:spcAft>
              <a:buNone/>
              <a:defRPr sz="1400">
                <a:solidFill>
                  <a:schemeClr val="bg1"/>
                </a:solidFill>
              </a:defRPr>
            </a:lvl2pPr>
            <a:lvl3pPr marL="0" indent="0" algn="l">
              <a:lnSpc>
                <a:spcPct val="100000"/>
              </a:lnSpc>
              <a:spcBef>
                <a:spcPts val="0"/>
              </a:spcBef>
              <a:spcAft>
                <a:spcPts val="0"/>
              </a:spcAft>
              <a:buNone/>
              <a:defRPr sz="1400">
                <a:solidFill>
                  <a:schemeClr val="bg1"/>
                </a:solidFill>
              </a:defRPr>
            </a:lvl3pPr>
            <a:lvl4pPr marL="0" indent="0" algn="l">
              <a:lnSpc>
                <a:spcPct val="100000"/>
              </a:lnSpc>
              <a:spcBef>
                <a:spcPts val="0"/>
              </a:spcBef>
              <a:spcAft>
                <a:spcPts val="0"/>
              </a:spcAft>
              <a:buNone/>
              <a:defRPr sz="1400">
                <a:solidFill>
                  <a:schemeClr val="bg1"/>
                </a:solidFill>
              </a:defRPr>
            </a:lvl4pPr>
            <a:lvl5pPr marL="0" indent="0" algn="l">
              <a:lnSpc>
                <a:spcPct val="100000"/>
              </a:lnSpc>
              <a:spcBef>
                <a:spcPts val="0"/>
              </a:spcBef>
              <a:spcAft>
                <a:spcPts val="0"/>
              </a:spcAft>
              <a:buNone/>
              <a:defRPr sz="1400">
                <a:solidFill>
                  <a:schemeClr val="bg1"/>
                </a:solidFill>
              </a:defRPr>
            </a:lvl5pPr>
            <a:lvl6pPr marL="0" indent="0" algn="l">
              <a:lnSpc>
                <a:spcPct val="100000"/>
              </a:lnSpc>
              <a:spcBef>
                <a:spcPts val="0"/>
              </a:spcBef>
              <a:spcAft>
                <a:spcPts val="0"/>
              </a:spcAft>
              <a:buNone/>
              <a:defRPr sz="1400">
                <a:solidFill>
                  <a:schemeClr val="bg1"/>
                </a:solidFill>
              </a:defRPr>
            </a:lvl6pPr>
            <a:lvl7pPr marL="0" indent="0" algn="l">
              <a:lnSpc>
                <a:spcPct val="100000"/>
              </a:lnSpc>
              <a:spcBef>
                <a:spcPts val="0"/>
              </a:spcBef>
              <a:spcAft>
                <a:spcPts val="0"/>
              </a:spcAft>
              <a:buNone/>
              <a:defRPr sz="1400">
                <a:solidFill>
                  <a:schemeClr val="bg1"/>
                </a:solidFill>
              </a:defRPr>
            </a:lvl7pPr>
            <a:lvl8pPr marL="0" indent="0" algn="l">
              <a:lnSpc>
                <a:spcPct val="100000"/>
              </a:lnSpc>
              <a:spcBef>
                <a:spcPts val="0"/>
              </a:spcBef>
              <a:spcAft>
                <a:spcPts val="0"/>
              </a:spcAft>
              <a:buNone/>
              <a:defRPr sz="1400">
                <a:solidFill>
                  <a:schemeClr val="bg1"/>
                </a:solidFill>
              </a:defRPr>
            </a:lvl8pPr>
            <a:lvl9pPr marL="0" indent="0" algn="l">
              <a:lnSpc>
                <a:spcPct val="100000"/>
              </a:lnSpc>
              <a:spcBef>
                <a:spcPts val="0"/>
              </a:spcBef>
              <a:spcAft>
                <a:spcPts val="0"/>
              </a:spcAft>
              <a:buNone/>
              <a:defRPr sz="1400">
                <a:solidFill>
                  <a:schemeClr val="bg1"/>
                </a:solidFill>
              </a:defRPr>
            </a:lvl9pPr>
          </a:lstStyle>
          <a:p>
            <a:r>
              <a:rPr lang="en-US" dirty="0"/>
              <a:t>[Presentation subtitle]</a:t>
            </a:r>
          </a:p>
        </p:txBody>
      </p:sp>
      <p:sp>
        <p:nvSpPr>
          <p:cNvPr id="2"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5871344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Split">
    <p:spTree>
      <p:nvGrpSpPr>
        <p:cNvPr id="1" name=""/>
        <p:cNvGrpSpPr/>
        <p:nvPr/>
      </p:nvGrpSpPr>
      <p:grpSpPr>
        <a:xfrm>
          <a:off x="0" y="0"/>
          <a:ext cx="0" cy="0"/>
          <a:chOff x="0" y="0"/>
          <a:chExt cx="0" cy="0"/>
        </a:xfrm>
      </p:grpSpPr>
      <p:sp>
        <p:nvSpPr>
          <p:cNvPr id="14" name="Picture Placeholder 4"/>
          <p:cNvSpPr>
            <a:spLocks noGrp="1"/>
          </p:cNvSpPr>
          <p:nvPr>
            <p:ph type="pic" sz="quarter" idx="10"/>
          </p:nvPr>
        </p:nvSpPr>
        <p:spPr bwMode="hidden">
          <a:xfrm>
            <a:off x="4572000" y="0"/>
            <a:ext cx="4572000" cy="6858000"/>
          </a:xfrm>
          <a:solidFill>
            <a:srgbClr val="DEDEDE"/>
          </a:solidFill>
        </p:spPr>
        <p:txBody>
          <a:bodyPr anchor="ctr" anchorCtr="0"/>
          <a:lstStyle>
            <a:lvl1pPr algn="ctr">
              <a:defRPr sz="1000" b="0">
                <a:solidFill>
                  <a:schemeClr val="tx1"/>
                </a:solidFill>
              </a:defRPr>
            </a:lvl1pPr>
          </a:lstStyle>
          <a:p>
            <a:r>
              <a:rPr lang="en-US"/>
              <a:t>Click icon to add picture</a:t>
            </a:r>
            <a:endParaRPr lang="en-GB" dirty="0"/>
          </a:p>
        </p:txBody>
      </p:sp>
      <p:sp>
        <p:nvSpPr>
          <p:cNvPr id="2" name="Title 1"/>
          <p:cNvSpPr>
            <a:spLocks noGrp="1"/>
          </p:cNvSpPr>
          <p:nvPr>
            <p:ph type="ctrTitle" hasCustomPrompt="1"/>
          </p:nvPr>
        </p:nvSpPr>
        <p:spPr>
          <a:xfrm>
            <a:off x="457199" y="457200"/>
            <a:ext cx="3979863" cy="2971800"/>
          </a:xfrm>
        </p:spPr>
        <p:txBody>
          <a:bodyPr anchor="b" anchorCtr="0">
            <a:normAutofit/>
          </a:bodyPr>
          <a:lstStyle>
            <a:lvl1pPr algn="l">
              <a:lnSpc>
                <a:spcPct val="85000"/>
              </a:lnSpc>
              <a:defRPr sz="3600">
                <a:solidFill>
                  <a:schemeClr val="tx1"/>
                </a:solidFill>
              </a:defRPr>
            </a:lvl1pPr>
          </a:lstStyle>
          <a:p>
            <a:r>
              <a:rPr lang="en-US" dirty="0"/>
              <a:t>[Presentation title]</a:t>
            </a:r>
            <a:endParaRPr lang="en-GB" dirty="0"/>
          </a:p>
        </p:txBody>
      </p:sp>
      <p:sp>
        <p:nvSpPr>
          <p:cNvPr id="7" name="AutoShape 3"/>
          <p:cNvSpPr>
            <a:spLocks noChangeAspect="1" noChangeArrowheads="1" noTextEdit="1"/>
          </p:cNvSpPr>
          <p:nvPr/>
        </p:nvSpPr>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9" name="AutoShape 3"/>
          <p:cNvSpPr>
            <a:spLocks noChangeAspect="1" noChangeArrowheads="1" noTextEdit="1"/>
          </p:cNvSpPr>
          <p:nvPr userDrawn="1"/>
        </p:nvSpPr>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pic>
        <p:nvPicPr>
          <p:cNvPr id="8" name="Picture 7">
            <a:extLst>
              <a:ext uri="{FF2B5EF4-FFF2-40B4-BE49-F238E27FC236}">
                <a16:creationId xmlns:a16="http://schemas.microsoft.com/office/drawing/2014/main" xmlns="" id="{7722A556-B0A2-E74A-B3E1-08C0F432C2DF}"/>
              </a:ext>
            </a:extLst>
          </p:cNvPr>
          <p:cNvPicPr>
            <a:picLocks noChangeAspect="1"/>
          </p:cNvPicPr>
          <p:nvPr userDrawn="1"/>
        </p:nvPicPr>
        <p:blipFill>
          <a:blip r:embed="rId2"/>
          <a:stretch>
            <a:fillRect/>
          </a:stretch>
        </p:blipFill>
        <p:spPr bwMode="gray">
          <a:xfrm>
            <a:off x="201168" y="5330952"/>
            <a:ext cx="1636776" cy="1351185"/>
          </a:xfrm>
          <a:prstGeom prst="rect">
            <a:avLst/>
          </a:prstGeom>
        </p:spPr>
      </p:pic>
      <p:sp>
        <p:nvSpPr>
          <p:cNvPr id="10" name="Subtitle 2">
            <a:extLst>
              <a:ext uri="{FF2B5EF4-FFF2-40B4-BE49-F238E27FC236}">
                <a16:creationId xmlns:a16="http://schemas.microsoft.com/office/drawing/2014/main" xmlns="" id="{C048B6CC-097A-D949-A503-EE7A035C9B17}"/>
              </a:ext>
            </a:extLst>
          </p:cNvPr>
          <p:cNvSpPr>
            <a:spLocks noGrp="1"/>
          </p:cNvSpPr>
          <p:nvPr>
            <p:ph type="subTitle" idx="1" hasCustomPrompt="1"/>
          </p:nvPr>
        </p:nvSpPr>
        <p:spPr>
          <a:xfrm>
            <a:off x="457199" y="3749040"/>
            <a:ext cx="3979863" cy="594360"/>
          </a:xfrm>
        </p:spPr>
        <p:txBody>
          <a:bodyPr/>
          <a:lstStyle>
            <a:lvl1pPr marL="0" indent="0" algn="l">
              <a:lnSpc>
                <a:spcPct val="100000"/>
              </a:lnSpc>
              <a:spcBef>
                <a:spcPts val="0"/>
              </a:spcBef>
              <a:spcAft>
                <a:spcPts val="0"/>
              </a:spcAft>
              <a:buNone/>
              <a:defRPr sz="1400" b="0">
                <a:solidFill>
                  <a:schemeClr val="tx1"/>
                </a:solidFill>
              </a:defRPr>
            </a:lvl1pPr>
            <a:lvl2pPr marL="0" indent="0" algn="l">
              <a:lnSpc>
                <a:spcPct val="100000"/>
              </a:lnSpc>
              <a:spcBef>
                <a:spcPts val="0"/>
              </a:spcBef>
              <a:spcAft>
                <a:spcPts val="0"/>
              </a:spcAft>
              <a:buNone/>
              <a:defRPr sz="1400">
                <a:solidFill>
                  <a:schemeClr val="tx1"/>
                </a:solidFill>
              </a:defRPr>
            </a:lvl2pPr>
            <a:lvl3pPr marL="0" indent="0" algn="l">
              <a:lnSpc>
                <a:spcPct val="100000"/>
              </a:lnSpc>
              <a:spcBef>
                <a:spcPts val="0"/>
              </a:spcBef>
              <a:spcAft>
                <a:spcPts val="0"/>
              </a:spcAft>
              <a:buNone/>
              <a:defRPr sz="1400">
                <a:solidFill>
                  <a:schemeClr val="tx1"/>
                </a:solidFill>
              </a:defRPr>
            </a:lvl3pPr>
            <a:lvl4pPr marL="0" indent="0" algn="l">
              <a:lnSpc>
                <a:spcPct val="100000"/>
              </a:lnSpc>
              <a:spcBef>
                <a:spcPts val="0"/>
              </a:spcBef>
              <a:spcAft>
                <a:spcPts val="0"/>
              </a:spcAft>
              <a:buNone/>
              <a:defRPr sz="1400">
                <a:solidFill>
                  <a:schemeClr val="tx1"/>
                </a:solidFill>
              </a:defRPr>
            </a:lvl4pPr>
            <a:lvl5pPr marL="0" indent="0" algn="l">
              <a:lnSpc>
                <a:spcPct val="100000"/>
              </a:lnSpc>
              <a:spcBef>
                <a:spcPts val="0"/>
              </a:spcBef>
              <a:spcAft>
                <a:spcPts val="0"/>
              </a:spcAft>
              <a:buNone/>
              <a:defRPr sz="1400">
                <a:solidFill>
                  <a:schemeClr val="tx1"/>
                </a:solidFill>
              </a:defRPr>
            </a:lvl5pPr>
            <a:lvl6pPr marL="0" indent="0" algn="l">
              <a:lnSpc>
                <a:spcPct val="100000"/>
              </a:lnSpc>
              <a:spcBef>
                <a:spcPts val="0"/>
              </a:spcBef>
              <a:spcAft>
                <a:spcPts val="0"/>
              </a:spcAft>
              <a:buNone/>
              <a:defRPr sz="1400">
                <a:solidFill>
                  <a:schemeClr val="tx1"/>
                </a:solidFill>
              </a:defRPr>
            </a:lvl6pPr>
            <a:lvl7pPr marL="0" indent="0" algn="l">
              <a:lnSpc>
                <a:spcPct val="100000"/>
              </a:lnSpc>
              <a:spcBef>
                <a:spcPts val="0"/>
              </a:spcBef>
              <a:spcAft>
                <a:spcPts val="0"/>
              </a:spcAft>
              <a:buNone/>
              <a:defRPr sz="1400">
                <a:solidFill>
                  <a:schemeClr val="tx1"/>
                </a:solidFill>
              </a:defRPr>
            </a:lvl7pPr>
            <a:lvl8pPr marL="0" indent="0" algn="l">
              <a:lnSpc>
                <a:spcPct val="100000"/>
              </a:lnSpc>
              <a:spcBef>
                <a:spcPts val="0"/>
              </a:spcBef>
              <a:spcAft>
                <a:spcPts val="0"/>
              </a:spcAft>
              <a:buNone/>
              <a:defRPr sz="1400">
                <a:solidFill>
                  <a:schemeClr val="tx1"/>
                </a:solidFill>
              </a:defRPr>
            </a:lvl8pPr>
            <a:lvl9pPr marL="0" indent="0" algn="l">
              <a:lnSpc>
                <a:spcPct val="100000"/>
              </a:lnSpc>
              <a:spcBef>
                <a:spcPts val="0"/>
              </a:spcBef>
              <a:spcAft>
                <a:spcPts val="0"/>
              </a:spcAft>
              <a:buNone/>
              <a:defRPr sz="1400">
                <a:solidFill>
                  <a:schemeClr val="tx1"/>
                </a:solidFill>
              </a:defRPr>
            </a:lvl9pPr>
          </a:lstStyle>
          <a:p>
            <a:r>
              <a:rPr lang="en-US" dirty="0"/>
              <a:t>[Presentation subtitle]</a:t>
            </a: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9485740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8229600" cy="40687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lang="en-GB" dirty="0"/>
          </a:p>
        </p:txBody>
      </p:sp>
      <p:sp>
        <p:nvSpPr>
          <p:cNvPr id="6" name="Slide Number Placeholder 5">
            <a:extLst>
              <a:ext uri="{FF2B5EF4-FFF2-40B4-BE49-F238E27FC236}">
                <a16:creationId xmlns:a16="http://schemas.microsoft.com/office/drawing/2014/main" xmlns="" id="{D3433AD6-7E25-3440-A0A8-374B46CA701C}"/>
              </a:ext>
            </a:extLst>
          </p:cNvPr>
          <p:cNvSpPr>
            <a:spLocks noGrp="1"/>
          </p:cNvSpPr>
          <p:nvPr>
            <p:ph type="sldNum" sz="quarter" idx="11"/>
          </p:nvPr>
        </p:nvSpPr>
        <p:spPr/>
        <p:txBody>
          <a:bodyPr/>
          <a:lstStyle/>
          <a:p>
            <a:fld id="{7870704B-CE94-48CC-AF30-84932A1262A7}" type="slidenum">
              <a:rPr lang="en-GB" smtClean="0"/>
              <a:pPr/>
              <a:t>‹Nº›</a:t>
            </a:fld>
            <a:endParaRPr lang="en-GB" dirty="0"/>
          </a:p>
        </p:txBody>
      </p:sp>
      <p:sp>
        <p:nvSpPr>
          <p:cNvPr id="4" name="Title 3">
            <a:extLst>
              <a:ext uri="{FF2B5EF4-FFF2-40B4-BE49-F238E27FC236}">
                <a16:creationId xmlns:a16="http://schemas.microsoft.com/office/drawing/2014/main" xmlns="" id="{776FB90E-F37C-5341-AEB0-5E882FB00C69}"/>
              </a:ext>
            </a:extLst>
          </p:cNvPr>
          <p:cNvSpPr>
            <a:spLocks noGrp="1"/>
          </p:cNvSpPr>
          <p:nvPr>
            <p:ph type="title" hasCustomPrompt="1"/>
          </p:nvPr>
        </p:nvSpPr>
        <p:spPr/>
        <p:txBody>
          <a:bodyPr/>
          <a:lstStyle>
            <a:lvl1pPr>
              <a:defRPr/>
            </a:lvl1pPr>
          </a:lstStyle>
          <a:p>
            <a:r>
              <a:rPr lang="en-US" dirty="0"/>
              <a:t>[Slide title]</a:t>
            </a:r>
          </a:p>
        </p:txBody>
      </p:sp>
      <p:sp>
        <p:nvSpPr>
          <p:cNvPr id="2" name="Date Placeholder 1">
            <a:extLst>
              <a:ext uri="{FF2B5EF4-FFF2-40B4-BE49-F238E27FC236}">
                <a16:creationId xmlns:a16="http://schemas.microsoft.com/office/drawing/2014/main" xmlns="" id="{78D09915-22BB-A744-9F60-36B5E912ADF7}"/>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85B138C9-6561-B649-8622-AF1946B5370B}"/>
              </a:ext>
            </a:extLst>
          </p:cNvPr>
          <p:cNvSpPr>
            <a:spLocks noGrp="1"/>
          </p:cNvSpPr>
          <p:nvPr>
            <p:ph type="ftr" sz="quarter" idx="13"/>
          </p:nvPr>
        </p:nvSpPr>
        <p:spPr/>
        <p:txBody>
          <a:bodyPr/>
          <a:lstStyle/>
          <a:p>
            <a:pPr algn="l"/>
            <a:r>
              <a:rPr lang="en-US"/>
              <a:t>Presentation Title</a:t>
            </a:r>
            <a:endParaRPr lang="en-US" dirty="0"/>
          </a:p>
        </p:txBody>
      </p:sp>
      <p:sp>
        <p:nvSpPr>
          <p:cNvPr id="7"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1771131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2560638" cy="40687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lang="en-GB" dirty="0"/>
          </a:p>
        </p:txBody>
      </p:sp>
      <p:sp>
        <p:nvSpPr>
          <p:cNvPr id="6" name="Slide Number Placeholder 5">
            <a:extLst>
              <a:ext uri="{FF2B5EF4-FFF2-40B4-BE49-F238E27FC236}">
                <a16:creationId xmlns:a16="http://schemas.microsoft.com/office/drawing/2014/main" xmlns="" id="{A1127051-9445-A34F-940C-D451EEF39800}"/>
              </a:ext>
            </a:extLst>
          </p:cNvPr>
          <p:cNvSpPr>
            <a:spLocks noGrp="1"/>
          </p:cNvSpPr>
          <p:nvPr>
            <p:ph type="sldNum" sz="quarter" idx="11"/>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1AA2AC9C-63F5-144B-8B25-E2F9A8EBA163}"/>
              </a:ext>
            </a:extLst>
          </p:cNvPr>
          <p:cNvSpPr>
            <a:spLocks noGrp="1"/>
          </p:cNvSpPr>
          <p:nvPr>
            <p:ph type="title" hasCustomPrompt="1"/>
          </p:nvPr>
        </p:nvSpPr>
        <p:spPr/>
        <p:txBody>
          <a:bodyPr/>
          <a:lstStyle>
            <a:lvl1pPr>
              <a:defRPr/>
            </a:lvl1pPr>
          </a:lstStyle>
          <a:p>
            <a:r>
              <a:rPr lang="en-US" dirty="0"/>
              <a:t>[Slide title]</a:t>
            </a:r>
          </a:p>
        </p:txBody>
      </p:sp>
      <p:sp>
        <p:nvSpPr>
          <p:cNvPr id="4" name="Date Placeholder 3">
            <a:extLst>
              <a:ext uri="{FF2B5EF4-FFF2-40B4-BE49-F238E27FC236}">
                <a16:creationId xmlns:a16="http://schemas.microsoft.com/office/drawing/2014/main" xmlns="" id="{BFF4C27F-DCDF-6646-8304-1F0C2EB7B56B}"/>
              </a:ext>
            </a:extLst>
          </p:cNvPr>
          <p:cNvSpPr>
            <a:spLocks noGrp="1"/>
          </p:cNvSpPr>
          <p:nvPr>
            <p:ph type="dt" sz="half" idx="12"/>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7E57FF53-6D81-1E43-A925-8AE6E47C710E}"/>
              </a:ext>
            </a:extLst>
          </p:cNvPr>
          <p:cNvSpPr>
            <a:spLocks noGrp="1"/>
          </p:cNvSpPr>
          <p:nvPr>
            <p:ph type="ftr" sz="quarter" idx="13"/>
          </p:nvPr>
        </p:nvSpPr>
        <p:spPr/>
        <p:txBody>
          <a:bodyPr/>
          <a:lstStyle/>
          <a:p>
            <a:pPr algn="l"/>
            <a:r>
              <a:rPr lang="en-US"/>
              <a:t>Presentation Title</a:t>
            </a:r>
            <a:endParaRPr lang="en-US" dirty="0"/>
          </a:p>
        </p:txBody>
      </p:sp>
      <p:sp>
        <p:nvSpPr>
          <p:cNvPr id="7"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164721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199" y="2103438"/>
            <a:ext cx="3979863" cy="40687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lang="en-GB" dirty="0"/>
          </a:p>
        </p:txBody>
      </p:sp>
      <p:sp>
        <p:nvSpPr>
          <p:cNvPr id="4" name="Content Placeholder 3"/>
          <p:cNvSpPr>
            <a:spLocks noGrp="1"/>
          </p:cNvSpPr>
          <p:nvPr>
            <p:ph sz="half" idx="2" hasCustomPrompt="1"/>
          </p:nvPr>
        </p:nvSpPr>
        <p:spPr>
          <a:xfrm>
            <a:off x="4706938" y="2103438"/>
            <a:ext cx="3979862"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7" name="Slide Number Placeholder 6">
            <a:extLst>
              <a:ext uri="{FF2B5EF4-FFF2-40B4-BE49-F238E27FC236}">
                <a16:creationId xmlns:a16="http://schemas.microsoft.com/office/drawing/2014/main" xmlns="" id="{00456CA5-A388-1D41-B4AF-6658D4C957A1}"/>
              </a:ext>
            </a:extLst>
          </p:cNvPr>
          <p:cNvSpPr>
            <a:spLocks noGrp="1"/>
          </p:cNvSpPr>
          <p:nvPr>
            <p:ph type="sldNum" sz="quarter" idx="11"/>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FB5B7A5D-AF74-E442-BDB5-0575FB24BA45}"/>
              </a:ext>
            </a:extLst>
          </p:cNvPr>
          <p:cNvSpPr>
            <a:spLocks noGrp="1"/>
          </p:cNvSpPr>
          <p:nvPr>
            <p:ph type="title" hasCustomPrompt="1"/>
          </p:nvPr>
        </p:nvSpPr>
        <p:spPr/>
        <p:txBody>
          <a:bodyPr/>
          <a:lstStyle>
            <a:lvl1pPr>
              <a:defRPr/>
            </a:lvl1pPr>
          </a:lstStyle>
          <a:p>
            <a:r>
              <a:rPr lang="en-US" dirty="0"/>
              <a:t>[Slide title]</a:t>
            </a:r>
          </a:p>
        </p:txBody>
      </p:sp>
      <p:sp>
        <p:nvSpPr>
          <p:cNvPr id="5" name="Date Placeholder 4">
            <a:extLst>
              <a:ext uri="{FF2B5EF4-FFF2-40B4-BE49-F238E27FC236}">
                <a16:creationId xmlns:a16="http://schemas.microsoft.com/office/drawing/2014/main" xmlns="" id="{6DC3FA45-B0FC-074C-AC47-EE47C8E1AADE}"/>
              </a:ext>
            </a:extLst>
          </p:cNvPr>
          <p:cNvSpPr>
            <a:spLocks noGrp="1"/>
          </p:cNvSpPr>
          <p:nvPr>
            <p:ph type="dt" sz="half" idx="12"/>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xmlns="" id="{F648FEB1-F0AA-6148-AE09-4A40D965B25F}"/>
              </a:ext>
            </a:extLst>
          </p:cNvPr>
          <p:cNvSpPr>
            <a:spLocks noGrp="1"/>
          </p:cNvSpPr>
          <p:nvPr>
            <p:ph type="ftr" sz="quarter" idx="13"/>
          </p:nvPr>
        </p:nvSpPr>
        <p:spPr/>
        <p:txBody>
          <a:bodyPr/>
          <a:lstStyle/>
          <a:p>
            <a:pPr algn="l"/>
            <a:r>
              <a:rPr lang="en-US"/>
              <a:t>Presentation Title</a:t>
            </a:r>
            <a:endParaRPr lang="en-US" dirty="0"/>
          </a:p>
        </p:txBody>
      </p:sp>
      <p:sp>
        <p:nvSpPr>
          <p:cNvPr id="8"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1657275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4572000" y="0"/>
            <a:ext cx="4572000" cy="6858000"/>
          </a:xfrm>
          <a:solidFill>
            <a:srgbClr val="DEDEDE"/>
          </a:solidFill>
        </p:spPr>
        <p:txBody>
          <a:bodyPr anchor="ctr" anchorCtr="0"/>
          <a:lstStyle>
            <a:lvl1pPr algn="ctr">
              <a:defRPr sz="1000" b="0">
                <a:solidFill>
                  <a:schemeClr val="tx1"/>
                </a:solidFill>
              </a:defRPr>
            </a:lvl1pPr>
          </a:lstStyle>
          <a:p>
            <a:r>
              <a:rPr lang="en-US"/>
              <a:t>Click icon to add picture</a:t>
            </a:r>
            <a:endParaRPr lang="en-GB" dirty="0"/>
          </a:p>
        </p:txBody>
      </p:sp>
      <p:sp>
        <p:nvSpPr>
          <p:cNvPr id="3" name="Content Placeholder 2"/>
          <p:cNvSpPr>
            <a:spLocks noGrp="1"/>
          </p:cNvSpPr>
          <p:nvPr>
            <p:ph sz="half" idx="1" hasCustomPrompt="1"/>
          </p:nvPr>
        </p:nvSpPr>
        <p:spPr>
          <a:xfrm>
            <a:off x="457199" y="2103439"/>
            <a:ext cx="3979863" cy="4068761"/>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6" name="Slide Number Placeholder 5">
            <a:extLst>
              <a:ext uri="{FF2B5EF4-FFF2-40B4-BE49-F238E27FC236}">
                <a16:creationId xmlns:a16="http://schemas.microsoft.com/office/drawing/2014/main" xmlns="" id="{D3536595-57B2-5848-8E3C-E2D5B4D0F21A}"/>
              </a:ext>
            </a:extLst>
          </p:cNvPr>
          <p:cNvSpPr>
            <a:spLocks noGrp="1"/>
          </p:cNvSpPr>
          <p:nvPr>
            <p:ph type="sldNum" sz="quarter" idx="15"/>
          </p:nvPr>
        </p:nvSpPr>
        <p:spPr bwMode="gray"/>
        <p:txBody>
          <a:bodyPr/>
          <a:lstStyle>
            <a:lvl1pPr>
              <a:defRPr>
                <a:solidFill>
                  <a:schemeClr val="bg1"/>
                </a:solidFill>
              </a:defRPr>
            </a:lvl1pPr>
          </a:lstStyle>
          <a:p>
            <a:fld id="{7870704B-CE94-48CC-AF30-84932A1262A7}" type="slidenum">
              <a:rPr lang="en-GB" smtClean="0"/>
              <a:pPr/>
              <a:t>‹Nº›</a:t>
            </a:fld>
            <a:endParaRPr lang="en-GB" dirty="0"/>
          </a:p>
        </p:txBody>
      </p:sp>
      <p:sp>
        <p:nvSpPr>
          <p:cNvPr id="4" name="Title 3">
            <a:extLst>
              <a:ext uri="{FF2B5EF4-FFF2-40B4-BE49-F238E27FC236}">
                <a16:creationId xmlns:a16="http://schemas.microsoft.com/office/drawing/2014/main" xmlns="" id="{1C978FA1-EAC0-3045-9A47-86344B2E47D1}"/>
              </a:ext>
            </a:extLst>
          </p:cNvPr>
          <p:cNvSpPr>
            <a:spLocks noGrp="1"/>
          </p:cNvSpPr>
          <p:nvPr>
            <p:ph type="title" hasCustomPrompt="1"/>
          </p:nvPr>
        </p:nvSpPr>
        <p:spPr>
          <a:xfrm>
            <a:off x="457200" y="457200"/>
            <a:ext cx="3979863" cy="1371600"/>
          </a:xfrm>
        </p:spPr>
        <p:txBody>
          <a:bodyPr/>
          <a:lstStyle>
            <a:lvl1pPr>
              <a:defRPr/>
            </a:lvl1pPr>
          </a:lstStyle>
          <a:p>
            <a:r>
              <a:rPr lang="en-US" dirty="0"/>
              <a:t>[Slide title]</a:t>
            </a:r>
          </a:p>
        </p:txBody>
      </p:sp>
      <p:sp>
        <p:nvSpPr>
          <p:cNvPr id="2" name="Date Placeholder 1">
            <a:extLst>
              <a:ext uri="{FF2B5EF4-FFF2-40B4-BE49-F238E27FC236}">
                <a16:creationId xmlns:a16="http://schemas.microsoft.com/office/drawing/2014/main" xmlns="" id="{3FA0B937-EBBB-2C4A-9879-98B17C184466}"/>
              </a:ext>
            </a:extLst>
          </p:cNvPr>
          <p:cNvSpPr>
            <a:spLocks noGrp="1"/>
          </p:cNvSpPr>
          <p:nvPr>
            <p:ph type="dt" sz="half" idx="16"/>
          </p:nvPr>
        </p:nvSpPr>
        <p:spPr/>
        <p:txBody>
          <a:bodyPr/>
          <a:lstStyle>
            <a:lvl1pPr>
              <a:defRPr>
                <a:solidFill>
                  <a:schemeClr val="bg1"/>
                </a:solidFill>
              </a:defRPr>
            </a:lvl1pPr>
          </a:lstStyle>
          <a:p>
            <a:r>
              <a:rPr lang="en-US"/>
              <a:t>Date</a:t>
            </a:r>
            <a:endParaRPr lang="en-US" dirty="0"/>
          </a:p>
        </p:txBody>
      </p:sp>
      <p:sp>
        <p:nvSpPr>
          <p:cNvPr id="5" name="Footer Placeholder 4">
            <a:extLst>
              <a:ext uri="{FF2B5EF4-FFF2-40B4-BE49-F238E27FC236}">
                <a16:creationId xmlns:a16="http://schemas.microsoft.com/office/drawing/2014/main" xmlns="" id="{99FAA0BA-4777-D54A-A258-BF437202A9CB}"/>
              </a:ext>
            </a:extLst>
          </p:cNvPr>
          <p:cNvSpPr>
            <a:spLocks noGrp="1"/>
          </p:cNvSpPr>
          <p:nvPr>
            <p:ph type="ftr" sz="quarter" idx="17"/>
          </p:nvPr>
        </p:nvSpPr>
        <p:spPr/>
        <p:txBody>
          <a:bodyPr/>
          <a:lstStyle/>
          <a:p>
            <a:pPr algn="l"/>
            <a:r>
              <a:rPr lang="en-US"/>
              <a:t>Presentation Title</a:t>
            </a:r>
            <a:endParaRPr lang="en-US" dirty="0"/>
          </a:p>
        </p:txBody>
      </p:sp>
      <p:sp>
        <p:nvSpPr>
          <p:cNvPr id="7"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16238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2103438"/>
            <a:ext cx="2560638"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4" name="Content Placeholder 3"/>
          <p:cNvSpPr>
            <a:spLocks noGrp="1"/>
          </p:cNvSpPr>
          <p:nvPr>
            <p:ph sz="half" idx="2" hasCustomPrompt="1"/>
          </p:nvPr>
        </p:nvSpPr>
        <p:spPr>
          <a:xfrm>
            <a:off x="3292475" y="2103438"/>
            <a:ext cx="2559050"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lang="en-GB" dirty="0"/>
          </a:p>
        </p:txBody>
      </p:sp>
      <p:sp>
        <p:nvSpPr>
          <p:cNvPr id="12" name="Content Placeholder 3"/>
          <p:cNvSpPr>
            <a:spLocks noGrp="1"/>
          </p:cNvSpPr>
          <p:nvPr>
            <p:ph sz="half" idx="13" hasCustomPrompt="1"/>
          </p:nvPr>
        </p:nvSpPr>
        <p:spPr>
          <a:xfrm>
            <a:off x="6126163" y="2103438"/>
            <a:ext cx="2560637"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7" name="Slide Number Placeholder 6">
            <a:extLst>
              <a:ext uri="{FF2B5EF4-FFF2-40B4-BE49-F238E27FC236}">
                <a16:creationId xmlns:a16="http://schemas.microsoft.com/office/drawing/2014/main" xmlns="" id="{2DE0F926-F4BA-044E-B97A-AA8668B032A8}"/>
              </a:ext>
            </a:extLst>
          </p:cNvPr>
          <p:cNvSpPr>
            <a:spLocks noGrp="1"/>
          </p:cNvSpPr>
          <p:nvPr>
            <p:ph type="sldNum" sz="quarter" idx="15"/>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5B7BB87D-456D-A14C-A13C-9C93F9C52DD7}"/>
              </a:ext>
            </a:extLst>
          </p:cNvPr>
          <p:cNvSpPr>
            <a:spLocks noGrp="1"/>
          </p:cNvSpPr>
          <p:nvPr>
            <p:ph type="title" hasCustomPrompt="1"/>
          </p:nvPr>
        </p:nvSpPr>
        <p:spPr/>
        <p:txBody>
          <a:bodyPr/>
          <a:lstStyle>
            <a:lvl1pPr>
              <a:defRPr/>
            </a:lvl1pPr>
          </a:lstStyle>
          <a:p>
            <a:r>
              <a:rPr lang="en-US" dirty="0"/>
              <a:t>[Slide title]</a:t>
            </a:r>
          </a:p>
        </p:txBody>
      </p:sp>
      <p:sp>
        <p:nvSpPr>
          <p:cNvPr id="5" name="Date Placeholder 4">
            <a:extLst>
              <a:ext uri="{FF2B5EF4-FFF2-40B4-BE49-F238E27FC236}">
                <a16:creationId xmlns:a16="http://schemas.microsoft.com/office/drawing/2014/main" xmlns="" id="{D7CBDDC8-40EA-B84F-BD39-56DC36426B4E}"/>
              </a:ext>
            </a:extLst>
          </p:cNvPr>
          <p:cNvSpPr>
            <a:spLocks noGrp="1"/>
          </p:cNvSpPr>
          <p:nvPr>
            <p:ph type="dt" sz="half" idx="16"/>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xmlns="" id="{C4488830-5655-F64D-A412-0A4768AFB46D}"/>
              </a:ext>
            </a:extLst>
          </p:cNvPr>
          <p:cNvSpPr>
            <a:spLocks noGrp="1"/>
          </p:cNvSpPr>
          <p:nvPr>
            <p:ph type="ftr" sz="quarter" idx="17"/>
          </p:nvPr>
        </p:nvSpPr>
        <p:spPr/>
        <p:txBody>
          <a:bodyPr/>
          <a:lstStyle/>
          <a:p>
            <a:pPr algn="l"/>
            <a:r>
              <a:rPr lang="en-US"/>
              <a:t>Presentation Title</a:t>
            </a:r>
            <a:endParaRPr lang="en-US" dirty="0"/>
          </a:p>
        </p:txBody>
      </p:sp>
      <p:sp>
        <p:nvSpPr>
          <p:cNvPr id="8"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3230190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2103438"/>
            <a:ext cx="1847088" cy="4068762"/>
          </a:xfrm>
        </p:spPr>
        <p:txBody>
          <a:bodyPr/>
          <a:lstStyle>
            <a:lvl1pPr>
              <a:defRPr sz="1400"/>
            </a:lvl1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hasCustomPrompt="1"/>
          </p:nvPr>
        </p:nvSpPr>
        <p:spPr>
          <a:xfrm>
            <a:off x="2584704" y="2103438"/>
            <a:ext cx="1847088" cy="4068762"/>
          </a:xfrm>
        </p:spPr>
        <p:txBody>
          <a:bodyPr/>
          <a:lstStyle>
            <a:lvl1pPr>
              <a:defRPr sz="1400"/>
            </a:lvl1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Content Placeholder 3"/>
          <p:cNvSpPr>
            <a:spLocks noGrp="1"/>
          </p:cNvSpPr>
          <p:nvPr>
            <p:ph sz="half" idx="13" hasCustomPrompt="1"/>
          </p:nvPr>
        </p:nvSpPr>
        <p:spPr>
          <a:xfrm>
            <a:off x="4712208" y="2103438"/>
            <a:ext cx="1847088" cy="4068762"/>
          </a:xfrm>
        </p:spPr>
        <p:txBody>
          <a:bodyPr/>
          <a:lstStyle>
            <a:lvl1pPr>
              <a:defRPr sz="1400"/>
            </a:lvl1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3"/>
          <p:cNvSpPr>
            <a:spLocks noGrp="1"/>
          </p:cNvSpPr>
          <p:nvPr>
            <p:ph sz="half" idx="14" hasCustomPrompt="1"/>
          </p:nvPr>
        </p:nvSpPr>
        <p:spPr>
          <a:xfrm>
            <a:off x="6839712" y="2103438"/>
            <a:ext cx="1847088" cy="4068762"/>
          </a:xfrm>
        </p:spPr>
        <p:txBody>
          <a:bodyPr/>
          <a:lstStyle>
            <a:lvl1pPr>
              <a:defRPr sz="1400"/>
            </a:lvl1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Slide Number Placeholder 9">
            <a:extLst>
              <a:ext uri="{FF2B5EF4-FFF2-40B4-BE49-F238E27FC236}">
                <a16:creationId xmlns:a16="http://schemas.microsoft.com/office/drawing/2014/main" xmlns="" id="{CD6E0CB0-5FCA-9E41-ACFD-7D08A524DF43}"/>
              </a:ext>
            </a:extLst>
          </p:cNvPr>
          <p:cNvSpPr>
            <a:spLocks noGrp="1"/>
          </p:cNvSpPr>
          <p:nvPr>
            <p:ph type="sldNum" sz="quarter" idx="16"/>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CE5297C8-D4E0-6F40-A513-77E96EADFF1C}"/>
              </a:ext>
            </a:extLst>
          </p:cNvPr>
          <p:cNvSpPr>
            <a:spLocks noGrp="1"/>
          </p:cNvSpPr>
          <p:nvPr>
            <p:ph type="title" hasCustomPrompt="1"/>
          </p:nvPr>
        </p:nvSpPr>
        <p:spPr>
          <a:xfrm>
            <a:off x="457200" y="457200"/>
            <a:ext cx="8229600" cy="1371600"/>
          </a:xfrm>
        </p:spPr>
        <p:txBody>
          <a:bodyPr/>
          <a:lstStyle>
            <a:lvl1pPr>
              <a:defRPr/>
            </a:lvl1pPr>
          </a:lstStyle>
          <a:p>
            <a:r>
              <a:rPr lang="en-US" dirty="0"/>
              <a:t>[Slide title]</a:t>
            </a:r>
          </a:p>
        </p:txBody>
      </p:sp>
      <p:sp>
        <p:nvSpPr>
          <p:cNvPr id="5" name="Date Placeholder 4">
            <a:extLst>
              <a:ext uri="{FF2B5EF4-FFF2-40B4-BE49-F238E27FC236}">
                <a16:creationId xmlns:a16="http://schemas.microsoft.com/office/drawing/2014/main" xmlns="" id="{DAB80017-056A-7345-A280-BCE826764712}"/>
              </a:ext>
            </a:extLst>
          </p:cNvPr>
          <p:cNvSpPr>
            <a:spLocks noGrp="1"/>
          </p:cNvSpPr>
          <p:nvPr>
            <p:ph type="dt" sz="half" idx="17"/>
          </p:nvPr>
        </p:nvSpPr>
        <p:spPr/>
        <p:txBody>
          <a:bodyPr/>
          <a:lstStyle/>
          <a:p>
            <a:r>
              <a:rPr lang="en-US"/>
              <a:t>Date</a:t>
            </a:r>
            <a:endParaRPr lang="en-US" dirty="0"/>
          </a:p>
        </p:txBody>
      </p:sp>
      <p:sp>
        <p:nvSpPr>
          <p:cNvPr id="8" name="Footer Placeholder 7">
            <a:extLst>
              <a:ext uri="{FF2B5EF4-FFF2-40B4-BE49-F238E27FC236}">
                <a16:creationId xmlns:a16="http://schemas.microsoft.com/office/drawing/2014/main" xmlns="" id="{D1AF2D99-D030-054F-B0EF-22294C5ACD34}"/>
              </a:ext>
            </a:extLst>
          </p:cNvPr>
          <p:cNvSpPr>
            <a:spLocks noGrp="1"/>
          </p:cNvSpPr>
          <p:nvPr>
            <p:ph type="ftr" sz="quarter" idx="18"/>
          </p:nvPr>
        </p:nvSpPr>
        <p:spPr/>
        <p:txBody>
          <a:bodyPr/>
          <a:lstStyle/>
          <a:p>
            <a:pPr algn="l"/>
            <a:r>
              <a:rPr lang="en-US"/>
              <a:t>Presentation Title</a:t>
            </a:r>
            <a:endParaRPr lang="en-US" dirty="0"/>
          </a:p>
        </p:txBody>
      </p:sp>
      <p:sp>
        <p:nvSpPr>
          <p:cNvPr id="9"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1396647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2103438"/>
            <a:ext cx="1463040" cy="4068762"/>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hasCustomPrompt="1"/>
          </p:nvPr>
        </p:nvSpPr>
        <p:spPr>
          <a:xfrm>
            <a:off x="2148840" y="2103438"/>
            <a:ext cx="1463040" cy="4068762"/>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Content Placeholder 3"/>
          <p:cNvSpPr>
            <a:spLocks noGrp="1"/>
          </p:cNvSpPr>
          <p:nvPr>
            <p:ph sz="half" idx="13" hasCustomPrompt="1"/>
          </p:nvPr>
        </p:nvSpPr>
        <p:spPr>
          <a:xfrm>
            <a:off x="3840480" y="2103438"/>
            <a:ext cx="1463040" cy="4068762"/>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3"/>
          <p:cNvSpPr>
            <a:spLocks noGrp="1"/>
          </p:cNvSpPr>
          <p:nvPr>
            <p:ph sz="half" idx="14" hasCustomPrompt="1"/>
          </p:nvPr>
        </p:nvSpPr>
        <p:spPr>
          <a:xfrm>
            <a:off x="5532120" y="2103438"/>
            <a:ext cx="1463040" cy="4068762"/>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Placeholder 3"/>
          <p:cNvSpPr>
            <a:spLocks noGrp="1"/>
          </p:cNvSpPr>
          <p:nvPr>
            <p:ph sz="half" idx="15" hasCustomPrompt="1"/>
          </p:nvPr>
        </p:nvSpPr>
        <p:spPr>
          <a:xfrm>
            <a:off x="7223760" y="2103438"/>
            <a:ext cx="1463040" cy="4068762"/>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Slide Number Placeholder 10">
            <a:extLst>
              <a:ext uri="{FF2B5EF4-FFF2-40B4-BE49-F238E27FC236}">
                <a16:creationId xmlns:a16="http://schemas.microsoft.com/office/drawing/2014/main" xmlns="" id="{BC0705E1-E330-8C4F-A023-40952CF24C94}"/>
              </a:ext>
            </a:extLst>
          </p:cNvPr>
          <p:cNvSpPr>
            <a:spLocks noGrp="1"/>
          </p:cNvSpPr>
          <p:nvPr>
            <p:ph type="sldNum" sz="quarter" idx="17"/>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6C773A3F-041D-E148-BE45-EEA53081EBC7}"/>
              </a:ext>
            </a:extLst>
          </p:cNvPr>
          <p:cNvSpPr>
            <a:spLocks noGrp="1"/>
          </p:cNvSpPr>
          <p:nvPr>
            <p:ph type="title" hasCustomPrompt="1"/>
          </p:nvPr>
        </p:nvSpPr>
        <p:spPr>
          <a:xfrm>
            <a:off x="457200" y="457200"/>
            <a:ext cx="8229600" cy="1371600"/>
          </a:xfrm>
        </p:spPr>
        <p:txBody>
          <a:bodyPr/>
          <a:lstStyle>
            <a:lvl1pPr>
              <a:defRPr/>
            </a:lvl1pPr>
          </a:lstStyle>
          <a:p>
            <a:r>
              <a:rPr lang="en-US" dirty="0"/>
              <a:t>[Slide title]</a:t>
            </a:r>
          </a:p>
        </p:txBody>
      </p:sp>
      <p:sp>
        <p:nvSpPr>
          <p:cNvPr id="5" name="Date Placeholder 4">
            <a:extLst>
              <a:ext uri="{FF2B5EF4-FFF2-40B4-BE49-F238E27FC236}">
                <a16:creationId xmlns:a16="http://schemas.microsoft.com/office/drawing/2014/main" xmlns="" id="{94FAFFE2-D389-9848-A710-17191B9A6195}"/>
              </a:ext>
            </a:extLst>
          </p:cNvPr>
          <p:cNvSpPr>
            <a:spLocks noGrp="1"/>
          </p:cNvSpPr>
          <p:nvPr>
            <p:ph type="dt" sz="half" idx="18"/>
          </p:nvPr>
        </p:nvSpPr>
        <p:spPr/>
        <p:txBody>
          <a:bodyPr/>
          <a:lstStyle/>
          <a:p>
            <a:r>
              <a:rPr lang="en-US"/>
              <a:t>Date</a:t>
            </a:r>
            <a:endParaRPr lang="en-US" dirty="0"/>
          </a:p>
        </p:txBody>
      </p:sp>
      <p:sp>
        <p:nvSpPr>
          <p:cNvPr id="8" name="Footer Placeholder 7">
            <a:extLst>
              <a:ext uri="{FF2B5EF4-FFF2-40B4-BE49-F238E27FC236}">
                <a16:creationId xmlns:a16="http://schemas.microsoft.com/office/drawing/2014/main" xmlns="" id="{86FAD289-C201-C746-A4AF-24E2C0753F96}"/>
              </a:ext>
            </a:extLst>
          </p:cNvPr>
          <p:cNvSpPr>
            <a:spLocks noGrp="1"/>
          </p:cNvSpPr>
          <p:nvPr>
            <p:ph type="ftr" sz="quarter" idx="19"/>
          </p:nvPr>
        </p:nvSpPr>
        <p:spPr/>
        <p:txBody>
          <a:bodyPr/>
          <a:lstStyle/>
          <a:p>
            <a:pPr algn="l"/>
            <a:r>
              <a:rPr lang="en-US"/>
              <a:t>Presentation Title</a:t>
            </a:r>
            <a:endParaRPr lang="en-US" dirty="0"/>
          </a:p>
        </p:txBody>
      </p:sp>
      <p:sp>
        <p:nvSpPr>
          <p:cNvPr id="10"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0457071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457200" y="2100263"/>
            <a:ext cx="2560638" cy="2197417"/>
          </a:xfrm>
          <a:solidFill>
            <a:srgbClr val="DEDEDE"/>
          </a:solidFill>
        </p:spPr>
        <p:txBody>
          <a:bodyPr anchor="ctr" anchorCtr="0"/>
          <a:lstStyle>
            <a:lvl1pPr algn="ctr">
              <a:defRPr sz="1000" b="0">
                <a:solidFill>
                  <a:schemeClr val="tx1"/>
                </a:solidFill>
              </a:defRPr>
            </a:lvl1pPr>
          </a:lstStyle>
          <a:p>
            <a:r>
              <a:rPr lang="en-US"/>
              <a:t>Click icon to add picture</a:t>
            </a:r>
            <a:endParaRPr lang="en-GB"/>
          </a:p>
        </p:txBody>
      </p:sp>
      <p:sp>
        <p:nvSpPr>
          <p:cNvPr id="13" name="Text Placeholder 12"/>
          <p:cNvSpPr>
            <a:spLocks noGrp="1"/>
          </p:cNvSpPr>
          <p:nvPr>
            <p:ph type="body" sz="quarter" idx="14" hasCustomPrompt="1"/>
          </p:nvPr>
        </p:nvSpPr>
        <p:spPr>
          <a:xfrm>
            <a:off x="457200" y="4480560"/>
            <a:ext cx="2560638" cy="169164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Picture Placeholder 9"/>
          <p:cNvSpPr>
            <a:spLocks noGrp="1"/>
          </p:cNvSpPr>
          <p:nvPr>
            <p:ph type="pic" sz="quarter" idx="15"/>
          </p:nvPr>
        </p:nvSpPr>
        <p:spPr>
          <a:xfrm>
            <a:off x="3292475" y="2100263"/>
            <a:ext cx="2559050" cy="2197417"/>
          </a:xfrm>
          <a:solidFill>
            <a:srgbClr val="DEDEDE"/>
          </a:solidFill>
        </p:spPr>
        <p:txBody>
          <a:bodyPr anchor="ctr" anchorCtr="0"/>
          <a:lstStyle>
            <a:lvl1pPr algn="ctr">
              <a:defRPr sz="1000" b="0">
                <a:solidFill>
                  <a:schemeClr val="tx1"/>
                </a:solidFill>
              </a:defRPr>
            </a:lvl1pPr>
          </a:lstStyle>
          <a:p>
            <a:r>
              <a:rPr lang="en-US"/>
              <a:t>Click icon to add picture</a:t>
            </a:r>
            <a:endParaRPr lang="en-GB"/>
          </a:p>
        </p:txBody>
      </p:sp>
      <p:sp>
        <p:nvSpPr>
          <p:cNvPr id="17" name="Text Placeholder 12"/>
          <p:cNvSpPr>
            <a:spLocks noGrp="1"/>
          </p:cNvSpPr>
          <p:nvPr>
            <p:ph type="body" sz="quarter" idx="16" hasCustomPrompt="1"/>
          </p:nvPr>
        </p:nvSpPr>
        <p:spPr>
          <a:xfrm>
            <a:off x="3292476" y="4480560"/>
            <a:ext cx="2559050" cy="169164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9"/>
          <p:cNvSpPr>
            <a:spLocks noGrp="1"/>
          </p:cNvSpPr>
          <p:nvPr>
            <p:ph type="pic" sz="quarter" idx="17"/>
          </p:nvPr>
        </p:nvSpPr>
        <p:spPr>
          <a:xfrm>
            <a:off x="6126163" y="2100263"/>
            <a:ext cx="2560637" cy="2197417"/>
          </a:xfrm>
          <a:solidFill>
            <a:srgbClr val="DEDEDE"/>
          </a:solidFill>
        </p:spPr>
        <p:txBody>
          <a:bodyPr anchor="ctr" anchorCtr="0"/>
          <a:lstStyle>
            <a:lvl1pPr algn="ctr">
              <a:defRPr sz="1000" b="0">
                <a:solidFill>
                  <a:schemeClr val="tx1"/>
                </a:solidFill>
              </a:defRPr>
            </a:lvl1pPr>
          </a:lstStyle>
          <a:p>
            <a:r>
              <a:rPr lang="en-US"/>
              <a:t>Click icon to add picture</a:t>
            </a:r>
            <a:endParaRPr lang="en-GB"/>
          </a:p>
        </p:txBody>
      </p:sp>
      <p:sp>
        <p:nvSpPr>
          <p:cNvPr id="19" name="Text Placeholder 12"/>
          <p:cNvSpPr>
            <a:spLocks noGrp="1"/>
          </p:cNvSpPr>
          <p:nvPr>
            <p:ph type="body" sz="quarter" idx="18" hasCustomPrompt="1"/>
          </p:nvPr>
        </p:nvSpPr>
        <p:spPr>
          <a:xfrm>
            <a:off x="6126163" y="4480560"/>
            <a:ext cx="2560637" cy="169164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xmlns="" id="{0FA63A94-C8E2-FB44-885B-EB683E5F6866}"/>
              </a:ext>
            </a:extLst>
          </p:cNvPr>
          <p:cNvSpPr>
            <a:spLocks noGrp="1"/>
          </p:cNvSpPr>
          <p:nvPr>
            <p:ph type="sldNum" sz="quarter" idx="20"/>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48961898-602A-7A4E-9087-0DE8E77DDB16}"/>
              </a:ext>
            </a:extLst>
          </p:cNvPr>
          <p:cNvSpPr>
            <a:spLocks noGrp="1"/>
          </p:cNvSpPr>
          <p:nvPr>
            <p:ph type="title" hasCustomPrompt="1"/>
          </p:nvPr>
        </p:nvSpPr>
        <p:spPr/>
        <p:txBody>
          <a:bodyPr/>
          <a:lstStyle>
            <a:lvl1pPr>
              <a:defRPr/>
            </a:lvl1pPr>
          </a:lstStyle>
          <a:p>
            <a:r>
              <a:rPr lang="en-US" dirty="0"/>
              <a:t>[Slide title]</a:t>
            </a:r>
          </a:p>
        </p:txBody>
      </p:sp>
      <p:sp>
        <p:nvSpPr>
          <p:cNvPr id="3" name="Date Placeholder 2">
            <a:extLst>
              <a:ext uri="{FF2B5EF4-FFF2-40B4-BE49-F238E27FC236}">
                <a16:creationId xmlns:a16="http://schemas.microsoft.com/office/drawing/2014/main" xmlns="" id="{159708A8-00E5-7144-93D0-D8FE60CC155D}"/>
              </a:ext>
            </a:extLst>
          </p:cNvPr>
          <p:cNvSpPr>
            <a:spLocks noGrp="1"/>
          </p:cNvSpPr>
          <p:nvPr>
            <p:ph type="dt" sz="half" idx="21"/>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39DBD6DA-A22A-284B-AEE1-62268158914E}"/>
              </a:ext>
            </a:extLst>
          </p:cNvPr>
          <p:cNvSpPr>
            <a:spLocks noGrp="1"/>
          </p:cNvSpPr>
          <p:nvPr>
            <p:ph type="ftr" sz="quarter" idx="22"/>
          </p:nvPr>
        </p:nvSpPr>
        <p:spPr/>
        <p:txBody>
          <a:bodyPr/>
          <a:lstStyle/>
          <a:p>
            <a:pPr algn="l"/>
            <a:r>
              <a:rPr lang="en-US"/>
              <a:t>Presentation Title</a:t>
            </a:r>
            <a:endParaRPr lang="en-US"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3353270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Text Boxes for Icons">
    <p:spTree>
      <p:nvGrpSpPr>
        <p:cNvPr id="1" name=""/>
        <p:cNvGrpSpPr/>
        <p:nvPr/>
      </p:nvGrpSpPr>
      <p:grpSpPr>
        <a:xfrm>
          <a:off x="0" y="0"/>
          <a:ext cx="0" cy="0"/>
          <a:chOff x="0" y="0"/>
          <a:chExt cx="0" cy="0"/>
        </a:xfrm>
      </p:grpSpPr>
      <p:sp>
        <p:nvSpPr>
          <p:cNvPr id="13" name="Text Placeholder 12"/>
          <p:cNvSpPr>
            <a:spLocks noGrp="1"/>
          </p:cNvSpPr>
          <p:nvPr>
            <p:ph type="body" sz="quarter" idx="14" hasCustomPrompt="1"/>
          </p:nvPr>
        </p:nvSpPr>
        <p:spPr>
          <a:xfrm>
            <a:off x="457200" y="3429000"/>
            <a:ext cx="1847088" cy="274320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2"/>
          <p:cNvSpPr>
            <a:spLocks noGrp="1"/>
          </p:cNvSpPr>
          <p:nvPr>
            <p:ph type="body" sz="quarter" idx="16" hasCustomPrompt="1"/>
          </p:nvPr>
        </p:nvSpPr>
        <p:spPr>
          <a:xfrm>
            <a:off x="2584704" y="3429000"/>
            <a:ext cx="1847088" cy="274320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2"/>
          <p:cNvSpPr>
            <a:spLocks noGrp="1"/>
          </p:cNvSpPr>
          <p:nvPr>
            <p:ph type="body" sz="quarter" idx="18" hasCustomPrompt="1"/>
          </p:nvPr>
        </p:nvSpPr>
        <p:spPr>
          <a:xfrm>
            <a:off x="4712208" y="3429000"/>
            <a:ext cx="1847088" cy="274320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2"/>
          <p:cNvSpPr>
            <a:spLocks noGrp="1"/>
          </p:cNvSpPr>
          <p:nvPr>
            <p:ph type="body" sz="quarter" idx="20" hasCustomPrompt="1"/>
          </p:nvPr>
        </p:nvSpPr>
        <p:spPr>
          <a:xfrm>
            <a:off x="6839712" y="3429000"/>
            <a:ext cx="1847088" cy="274320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xmlns="" id="{A3D2E598-676F-DE44-A364-05E35FEB3110}"/>
              </a:ext>
            </a:extLst>
          </p:cNvPr>
          <p:cNvSpPr>
            <a:spLocks noGrp="1"/>
          </p:cNvSpPr>
          <p:nvPr>
            <p:ph type="sldNum" sz="quarter" idx="22"/>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C7AEDAE1-2C72-3F43-B641-1BCC2EE5BA0C}"/>
              </a:ext>
            </a:extLst>
          </p:cNvPr>
          <p:cNvSpPr>
            <a:spLocks noGrp="1"/>
          </p:cNvSpPr>
          <p:nvPr>
            <p:ph type="title" hasCustomPrompt="1"/>
          </p:nvPr>
        </p:nvSpPr>
        <p:spPr>
          <a:xfrm>
            <a:off x="457200" y="457200"/>
            <a:ext cx="8229600" cy="1371600"/>
          </a:xfrm>
        </p:spPr>
        <p:txBody>
          <a:bodyPr/>
          <a:lstStyle>
            <a:lvl1pPr>
              <a:defRPr/>
            </a:lvl1pPr>
          </a:lstStyle>
          <a:p>
            <a:r>
              <a:rPr lang="en-US" dirty="0"/>
              <a:t>[Slide title]</a:t>
            </a:r>
          </a:p>
        </p:txBody>
      </p:sp>
      <p:sp>
        <p:nvSpPr>
          <p:cNvPr id="3" name="Date Placeholder 2">
            <a:extLst>
              <a:ext uri="{FF2B5EF4-FFF2-40B4-BE49-F238E27FC236}">
                <a16:creationId xmlns:a16="http://schemas.microsoft.com/office/drawing/2014/main" xmlns="" id="{D6462045-05EC-324A-8308-375D2EA500D8}"/>
              </a:ext>
            </a:extLst>
          </p:cNvPr>
          <p:cNvSpPr>
            <a:spLocks noGrp="1"/>
          </p:cNvSpPr>
          <p:nvPr>
            <p:ph type="dt" sz="half" idx="23"/>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7338261D-07EA-F342-B658-B57F5F268A0E}"/>
              </a:ext>
            </a:extLst>
          </p:cNvPr>
          <p:cNvSpPr>
            <a:spLocks noGrp="1"/>
          </p:cNvSpPr>
          <p:nvPr>
            <p:ph type="ftr" sz="quarter" idx="24"/>
          </p:nvPr>
        </p:nvSpPr>
        <p:spPr/>
        <p:txBody>
          <a:bodyPr/>
          <a:lstStyle/>
          <a:p>
            <a:pPr algn="l"/>
            <a:r>
              <a:rPr lang="en-US"/>
              <a:t>Presentation Title</a:t>
            </a:r>
            <a:endParaRPr lang="en-US"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593770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Team Images">
    <p:spTree>
      <p:nvGrpSpPr>
        <p:cNvPr id="1" name=""/>
        <p:cNvGrpSpPr/>
        <p:nvPr/>
      </p:nvGrpSpPr>
      <p:grpSpPr>
        <a:xfrm>
          <a:off x="0" y="0"/>
          <a:ext cx="0" cy="0"/>
          <a:chOff x="0" y="0"/>
          <a:chExt cx="0" cy="0"/>
        </a:xfrm>
      </p:grpSpPr>
      <p:sp>
        <p:nvSpPr>
          <p:cNvPr id="10" name="Picture Placeholder 9"/>
          <p:cNvSpPr>
            <a:spLocks noGrp="1" noChangeAspect="1"/>
          </p:cNvSpPr>
          <p:nvPr>
            <p:ph type="pic" sz="quarter" idx="13"/>
          </p:nvPr>
        </p:nvSpPr>
        <p:spPr>
          <a:xfrm>
            <a:off x="457200" y="2103120"/>
            <a:ext cx="1325880" cy="1325880"/>
          </a:xfrm>
          <a:solidFill>
            <a:srgbClr val="DEDEDE"/>
          </a:solidFill>
        </p:spPr>
        <p:txBody>
          <a:bodyPr anchor="ctr" anchorCtr="0"/>
          <a:lstStyle>
            <a:lvl1pPr algn="ctr">
              <a:defRPr sz="1000" b="0">
                <a:solidFill>
                  <a:schemeClr val="tx1"/>
                </a:solidFill>
              </a:defRPr>
            </a:lvl1pPr>
          </a:lstStyle>
          <a:p>
            <a:r>
              <a:rPr lang="en-US"/>
              <a:t>Click icon to add picture</a:t>
            </a:r>
            <a:endParaRPr lang="en-GB" dirty="0"/>
          </a:p>
        </p:txBody>
      </p:sp>
      <p:sp>
        <p:nvSpPr>
          <p:cNvPr id="13" name="Text Placeholder 12"/>
          <p:cNvSpPr>
            <a:spLocks noGrp="1"/>
          </p:cNvSpPr>
          <p:nvPr>
            <p:ph type="body" sz="quarter" idx="14" hasCustomPrompt="1"/>
          </p:nvPr>
        </p:nvSpPr>
        <p:spPr>
          <a:xfrm>
            <a:off x="457200" y="3657600"/>
            <a:ext cx="1847088" cy="2514600"/>
          </a:xfrm>
        </p:spPr>
        <p:txBody>
          <a:bodyPr/>
          <a:lstStyle>
            <a:lvl1pPr>
              <a:spcBef>
                <a:spcPts val="0"/>
              </a:spcBef>
              <a:spcAft>
                <a:spcPts val="300"/>
              </a:spcAft>
              <a:defRPr sz="1400" b="1"/>
            </a:lvl1pPr>
            <a:lvl2pPr>
              <a:spcAft>
                <a:spcPts val="300"/>
              </a:spcAft>
              <a:defRPr sz="1400"/>
            </a:lvl2pPr>
            <a:lvl3pPr>
              <a:spcAft>
                <a:spcPts val="300"/>
              </a:spcAft>
              <a:defRPr sz="1400"/>
            </a:lvl3pPr>
            <a:lvl4pPr>
              <a:spcAft>
                <a:spcPts val="300"/>
              </a:spcAft>
              <a:defRPr sz="1400"/>
            </a:lvl4pPr>
            <a:lvl5pPr>
              <a:spcAft>
                <a:spcPts val="300"/>
              </a:spcAft>
              <a:defRPr sz="1400"/>
            </a:lvl5pPr>
            <a:lvl6pPr>
              <a:spcAft>
                <a:spcPts val="300"/>
              </a:spcAft>
              <a:defRPr sz="1400"/>
            </a:lvl6pPr>
            <a:lvl7pPr>
              <a:spcAft>
                <a:spcPts val="300"/>
              </a:spcAft>
              <a:defRPr sz="1400"/>
            </a:lvl7pPr>
            <a:lvl8pPr>
              <a:spcAft>
                <a:spcPts val="300"/>
              </a:spcAft>
              <a:defRPr sz="1400"/>
            </a:lvl8pPr>
            <a:lvl9pPr>
              <a:spcAft>
                <a:spcPts val="300"/>
              </a:spcAft>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Picture Placeholder 9"/>
          <p:cNvSpPr>
            <a:spLocks noGrp="1" noChangeAspect="1"/>
          </p:cNvSpPr>
          <p:nvPr>
            <p:ph type="pic" sz="quarter" idx="15"/>
          </p:nvPr>
        </p:nvSpPr>
        <p:spPr>
          <a:xfrm>
            <a:off x="2584704" y="2103120"/>
            <a:ext cx="1325880" cy="1325880"/>
          </a:xfrm>
          <a:solidFill>
            <a:srgbClr val="DEDEDE"/>
          </a:solidFill>
        </p:spPr>
        <p:txBody>
          <a:bodyPr anchor="ctr" anchorCtr="0"/>
          <a:lstStyle>
            <a:lvl1pPr algn="ctr">
              <a:defRPr sz="1000" b="0">
                <a:solidFill>
                  <a:schemeClr val="tx1"/>
                </a:solidFill>
              </a:defRPr>
            </a:lvl1pPr>
          </a:lstStyle>
          <a:p>
            <a:r>
              <a:rPr lang="en-US"/>
              <a:t>Click icon to add picture</a:t>
            </a:r>
            <a:endParaRPr lang="en-GB"/>
          </a:p>
        </p:txBody>
      </p:sp>
      <p:sp>
        <p:nvSpPr>
          <p:cNvPr id="17" name="Text Placeholder 12"/>
          <p:cNvSpPr>
            <a:spLocks noGrp="1"/>
          </p:cNvSpPr>
          <p:nvPr>
            <p:ph type="body" sz="quarter" idx="16" hasCustomPrompt="1"/>
          </p:nvPr>
        </p:nvSpPr>
        <p:spPr>
          <a:xfrm>
            <a:off x="2584704" y="3657600"/>
            <a:ext cx="1847088" cy="2514600"/>
          </a:xfrm>
        </p:spPr>
        <p:txBody>
          <a:bodyPr/>
          <a:lstStyle>
            <a:lvl1pPr>
              <a:spcBef>
                <a:spcPts val="0"/>
              </a:spcBef>
              <a:spcAft>
                <a:spcPts val="300"/>
              </a:spcAft>
              <a:defRPr sz="1400" b="1"/>
            </a:lvl1pPr>
            <a:lvl2pPr>
              <a:spcAft>
                <a:spcPts val="300"/>
              </a:spcAft>
              <a:defRPr sz="1400"/>
            </a:lvl2pPr>
            <a:lvl3pPr>
              <a:spcAft>
                <a:spcPts val="300"/>
              </a:spcAft>
              <a:defRPr sz="1400"/>
            </a:lvl3pPr>
            <a:lvl4pPr>
              <a:spcAft>
                <a:spcPts val="300"/>
              </a:spcAft>
              <a:defRPr sz="1400"/>
            </a:lvl4pPr>
            <a:lvl5pPr>
              <a:spcAft>
                <a:spcPts val="300"/>
              </a:spcAft>
              <a:defRPr sz="1400"/>
            </a:lvl5pPr>
            <a:lvl6pPr>
              <a:spcAft>
                <a:spcPts val="300"/>
              </a:spcAft>
              <a:defRPr sz="1400"/>
            </a:lvl6pPr>
            <a:lvl7pPr>
              <a:spcAft>
                <a:spcPts val="300"/>
              </a:spcAft>
              <a:defRPr sz="1400"/>
            </a:lvl7pPr>
            <a:lvl8pPr>
              <a:spcAft>
                <a:spcPts val="300"/>
              </a:spcAft>
              <a:defRPr sz="1400"/>
            </a:lvl8pPr>
            <a:lvl9pPr>
              <a:spcAft>
                <a:spcPts val="300"/>
              </a:spcAft>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9"/>
          <p:cNvSpPr>
            <a:spLocks noGrp="1" noChangeAspect="1"/>
          </p:cNvSpPr>
          <p:nvPr>
            <p:ph type="pic" sz="quarter" idx="17"/>
          </p:nvPr>
        </p:nvSpPr>
        <p:spPr>
          <a:xfrm>
            <a:off x="4712208" y="2103120"/>
            <a:ext cx="1325880" cy="1325880"/>
          </a:xfrm>
          <a:solidFill>
            <a:srgbClr val="DEDEDE"/>
          </a:solidFill>
        </p:spPr>
        <p:txBody>
          <a:bodyPr anchor="ctr" anchorCtr="0"/>
          <a:lstStyle>
            <a:lvl1pPr algn="ctr">
              <a:defRPr sz="1000" b="0">
                <a:solidFill>
                  <a:schemeClr val="tx1"/>
                </a:solidFill>
              </a:defRPr>
            </a:lvl1pPr>
          </a:lstStyle>
          <a:p>
            <a:r>
              <a:rPr lang="en-US"/>
              <a:t>Click icon to add picture</a:t>
            </a:r>
            <a:endParaRPr lang="en-GB"/>
          </a:p>
        </p:txBody>
      </p:sp>
      <p:sp>
        <p:nvSpPr>
          <p:cNvPr id="19" name="Text Placeholder 12"/>
          <p:cNvSpPr>
            <a:spLocks noGrp="1"/>
          </p:cNvSpPr>
          <p:nvPr>
            <p:ph type="body" sz="quarter" idx="18" hasCustomPrompt="1"/>
          </p:nvPr>
        </p:nvSpPr>
        <p:spPr>
          <a:xfrm>
            <a:off x="4712208" y="3657600"/>
            <a:ext cx="1847088" cy="2514600"/>
          </a:xfrm>
        </p:spPr>
        <p:txBody>
          <a:bodyPr/>
          <a:lstStyle>
            <a:lvl1pPr>
              <a:spcBef>
                <a:spcPts val="0"/>
              </a:spcBef>
              <a:spcAft>
                <a:spcPts val="300"/>
              </a:spcAft>
              <a:defRPr sz="1400" b="1"/>
            </a:lvl1pPr>
            <a:lvl2pPr>
              <a:spcAft>
                <a:spcPts val="300"/>
              </a:spcAft>
              <a:defRPr sz="1400"/>
            </a:lvl2pPr>
            <a:lvl3pPr>
              <a:spcAft>
                <a:spcPts val="300"/>
              </a:spcAft>
              <a:defRPr sz="1400"/>
            </a:lvl3pPr>
            <a:lvl4pPr>
              <a:spcAft>
                <a:spcPts val="300"/>
              </a:spcAft>
              <a:defRPr sz="1400"/>
            </a:lvl4pPr>
            <a:lvl5pPr>
              <a:spcAft>
                <a:spcPts val="300"/>
              </a:spcAft>
              <a:defRPr sz="1400"/>
            </a:lvl5pPr>
            <a:lvl6pPr>
              <a:spcAft>
                <a:spcPts val="300"/>
              </a:spcAft>
              <a:defRPr sz="1400"/>
            </a:lvl6pPr>
            <a:lvl7pPr>
              <a:spcAft>
                <a:spcPts val="300"/>
              </a:spcAft>
              <a:defRPr sz="1400"/>
            </a:lvl7pPr>
            <a:lvl8pPr>
              <a:spcAft>
                <a:spcPts val="300"/>
              </a:spcAft>
              <a:defRPr sz="1400"/>
            </a:lvl8pPr>
            <a:lvl9pPr>
              <a:spcAft>
                <a:spcPts val="300"/>
              </a:spcAft>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9"/>
          <p:cNvSpPr>
            <a:spLocks noGrp="1" noChangeAspect="1"/>
          </p:cNvSpPr>
          <p:nvPr>
            <p:ph type="pic" sz="quarter" idx="19"/>
          </p:nvPr>
        </p:nvSpPr>
        <p:spPr>
          <a:xfrm>
            <a:off x="6839712" y="2103120"/>
            <a:ext cx="1325880" cy="1325880"/>
          </a:xfrm>
          <a:solidFill>
            <a:srgbClr val="DEDEDE"/>
          </a:solidFill>
        </p:spPr>
        <p:txBody>
          <a:bodyPr anchor="ctr" anchorCtr="0"/>
          <a:lstStyle>
            <a:lvl1pPr algn="ctr">
              <a:defRPr sz="1000" b="0">
                <a:solidFill>
                  <a:schemeClr val="tx1"/>
                </a:solidFill>
              </a:defRPr>
            </a:lvl1pPr>
          </a:lstStyle>
          <a:p>
            <a:r>
              <a:rPr lang="en-US"/>
              <a:t>Click icon to add picture</a:t>
            </a:r>
            <a:endParaRPr lang="en-GB" dirty="0"/>
          </a:p>
        </p:txBody>
      </p:sp>
      <p:sp>
        <p:nvSpPr>
          <p:cNvPr id="15" name="Text Placeholder 12"/>
          <p:cNvSpPr>
            <a:spLocks noGrp="1"/>
          </p:cNvSpPr>
          <p:nvPr>
            <p:ph type="body" sz="quarter" idx="20" hasCustomPrompt="1"/>
          </p:nvPr>
        </p:nvSpPr>
        <p:spPr>
          <a:xfrm>
            <a:off x="6839712" y="3657600"/>
            <a:ext cx="1847088" cy="2514600"/>
          </a:xfrm>
        </p:spPr>
        <p:txBody>
          <a:bodyPr/>
          <a:lstStyle>
            <a:lvl1pPr>
              <a:spcBef>
                <a:spcPts val="0"/>
              </a:spcBef>
              <a:spcAft>
                <a:spcPts val="300"/>
              </a:spcAft>
              <a:defRPr sz="1400" b="1"/>
            </a:lvl1pPr>
            <a:lvl2pPr>
              <a:spcAft>
                <a:spcPts val="300"/>
              </a:spcAft>
              <a:defRPr sz="1400"/>
            </a:lvl2pPr>
            <a:lvl3pPr>
              <a:spcAft>
                <a:spcPts val="300"/>
              </a:spcAft>
              <a:defRPr sz="1400"/>
            </a:lvl3pPr>
            <a:lvl4pPr>
              <a:spcAft>
                <a:spcPts val="300"/>
              </a:spcAft>
              <a:defRPr sz="1400"/>
            </a:lvl4pPr>
            <a:lvl5pPr>
              <a:spcAft>
                <a:spcPts val="300"/>
              </a:spcAft>
              <a:defRPr sz="1400"/>
            </a:lvl5pPr>
            <a:lvl6pPr>
              <a:spcAft>
                <a:spcPts val="300"/>
              </a:spcAft>
              <a:defRPr sz="1400"/>
            </a:lvl6pPr>
            <a:lvl7pPr>
              <a:spcAft>
                <a:spcPts val="300"/>
              </a:spcAft>
              <a:defRPr sz="1400"/>
            </a:lvl7pPr>
            <a:lvl8pPr>
              <a:spcAft>
                <a:spcPts val="300"/>
              </a:spcAft>
              <a:defRPr sz="1400"/>
            </a:lvl8pPr>
            <a:lvl9pPr>
              <a:spcAft>
                <a:spcPts val="300"/>
              </a:spcAft>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xmlns="" id="{0AEC188F-17FB-9741-A681-A3C06DA3BEA1}"/>
              </a:ext>
            </a:extLst>
          </p:cNvPr>
          <p:cNvSpPr>
            <a:spLocks noGrp="1"/>
          </p:cNvSpPr>
          <p:nvPr>
            <p:ph type="sldNum" sz="quarter" idx="22"/>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4290A4CD-EE20-9F48-A39C-5A2D5846D6FE}"/>
              </a:ext>
            </a:extLst>
          </p:cNvPr>
          <p:cNvSpPr>
            <a:spLocks noGrp="1"/>
          </p:cNvSpPr>
          <p:nvPr>
            <p:ph type="title" hasCustomPrompt="1"/>
          </p:nvPr>
        </p:nvSpPr>
        <p:spPr>
          <a:xfrm>
            <a:off x="457200" y="457200"/>
            <a:ext cx="8229600" cy="1371600"/>
          </a:xfrm>
        </p:spPr>
        <p:txBody>
          <a:bodyPr/>
          <a:lstStyle>
            <a:lvl1pPr>
              <a:defRPr/>
            </a:lvl1pPr>
          </a:lstStyle>
          <a:p>
            <a:r>
              <a:rPr lang="en-US" dirty="0"/>
              <a:t>[Slide title]</a:t>
            </a:r>
          </a:p>
        </p:txBody>
      </p:sp>
      <p:sp>
        <p:nvSpPr>
          <p:cNvPr id="3" name="Date Placeholder 2">
            <a:extLst>
              <a:ext uri="{FF2B5EF4-FFF2-40B4-BE49-F238E27FC236}">
                <a16:creationId xmlns:a16="http://schemas.microsoft.com/office/drawing/2014/main" xmlns="" id="{96CFCC9E-093A-3D40-992B-21E8E521E0E9}"/>
              </a:ext>
            </a:extLst>
          </p:cNvPr>
          <p:cNvSpPr>
            <a:spLocks noGrp="1"/>
          </p:cNvSpPr>
          <p:nvPr>
            <p:ph type="dt" sz="half" idx="23"/>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3C3AF2E7-1113-E94D-832D-05681F675921}"/>
              </a:ext>
            </a:extLst>
          </p:cNvPr>
          <p:cNvSpPr>
            <a:spLocks noGrp="1"/>
          </p:cNvSpPr>
          <p:nvPr>
            <p:ph type="ftr" sz="quarter" idx="24"/>
          </p:nvPr>
        </p:nvSpPr>
        <p:spPr/>
        <p:txBody>
          <a:bodyPr/>
          <a:lstStyle/>
          <a:p>
            <a:pPr algn="l"/>
            <a:r>
              <a:rPr lang="en-US"/>
              <a:t>Presentation Title</a:t>
            </a:r>
            <a:endParaRPr lang="en-US"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5322008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ne Column Char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2560638"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9" name="Chart Placeholder 8"/>
          <p:cNvSpPr>
            <a:spLocks noGrp="1"/>
          </p:cNvSpPr>
          <p:nvPr>
            <p:ph type="chart" sz="quarter" idx="13"/>
          </p:nvPr>
        </p:nvSpPr>
        <p:spPr>
          <a:xfrm>
            <a:off x="3931920" y="1417320"/>
            <a:ext cx="4754880" cy="4754880"/>
          </a:xfrm>
        </p:spPr>
        <p:txBody>
          <a:bodyPr anchor="ctr" anchorCtr="0"/>
          <a:lstStyle>
            <a:lvl1pPr algn="ctr">
              <a:defRPr sz="900" b="0">
                <a:solidFill>
                  <a:schemeClr val="tx1"/>
                </a:solidFill>
              </a:defRPr>
            </a:lvl1pPr>
          </a:lstStyle>
          <a:p>
            <a:r>
              <a:rPr lang="en-US"/>
              <a:t>Click icon to add chart</a:t>
            </a:r>
            <a:endParaRPr lang="en-GB" dirty="0"/>
          </a:p>
        </p:txBody>
      </p:sp>
      <p:sp>
        <p:nvSpPr>
          <p:cNvPr id="6" name="Slide Number Placeholder 5">
            <a:extLst>
              <a:ext uri="{FF2B5EF4-FFF2-40B4-BE49-F238E27FC236}">
                <a16:creationId xmlns:a16="http://schemas.microsoft.com/office/drawing/2014/main" xmlns="" id="{FD397FBE-5CF3-D24C-9080-6E833FFE25D2}"/>
              </a:ext>
            </a:extLst>
          </p:cNvPr>
          <p:cNvSpPr>
            <a:spLocks noGrp="1"/>
          </p:cNvSpPr>
          <p:nvPr>
            <p:ph type="sldNum" sz="quarter" idx="15"/>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F3CCC0B6-E36E-4742-BD86-626420766888}"/>
              </a:ext>
            </a:extLst>
          </p:cNvPr>
          <p:cNvSpPr>
            <a:spLocks noGrp="1"/>
          </p:cNvSpPr>
          <p:nvPr>
            <p:ph type="title" hasCustomPrompt="1"/>
          </p:nvPr>
        </p:nvSpPr>
        <p:spPr>
          <a:xfrm>
            <a:off x="457200" y="457200"/>
            <a:ext cx="8229600" cy="1371600"/>
          </a:xfrm>
        </p:spPr>
        <p:txBody>
          <a:bodyPr/>
          <a:lstStyle>
            <a:lvl1pPr>
              <a:defRPr/>
            </a:lvl1pPr>
          </a:lstStyle>
          <a:p>
            <a:r>
              <a:rPr lang="en-US" dirty="0"/>
              <a:t>[Slide title]</a:t>
            </a:r>
          </a:p>
        </p:txBody>
      </p:sp>
      <p:sp>
        <p:nvSpPr>
          <p:cNvPr id="4" name="Date Placeholder 3">
            <a:extLst>
              <a:ext uri="{FF2B5EF4-FFF2-40B4-BE49-F238E27FC236}">
                <a16:creationId xmlns:a16="http://schemas.microsoft.com/office/drawing/2014/main" xmlns="" id="{E44F42FB-E863-4D4E-AF35-6E0E899B3CB0}"/>
              </a:ext>
            </a:extLst>
          </p:cNvPr>
          <p:cNvSpPr>
            <a:spLocks noGrp="1"/>
          </p:cNvSpPr>
          <p:nvPr>
            <p:ph type="dt" sz="half" idx="16"/>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6D77AF5B-A9E7-3645-8783-86231BE0C977}"/>
              </a:ext>
            </a:extLst>
          </p:cNvPr>
          <p:cNvSpPr>
            <a:spLocks noGrp="1"/>
          </p:cNvSpPr>
          <p:nvPr>
            <p:ph type="ftr" sz="quarter" idx="17"/>
          </p:nvPr>
        </p:nvSpPr>
        <p:spPr/>
        <p:txBody>
          <a:bodyPr/>
          <a:lstStyle/>
          <a:p>
            <a:pPr algn="l"/>
            <a:r>
              <a:rPr lang="en-US"/>
              <a:t>Presentation Title</a:t>
            </a:r>
            <a:endParaRPr lang="en-US" dirty="0"/>
          </a:p>
        </p:txBody>
      </p:sp>
      <p:sp>
        <p:nvSpPr>
          <p:cNvPr id="7"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0348175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 Subtitl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199" y="2103438"/>
            <a:ext cx="8229601"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8" name="Slide Number Placeholder 7">
            <a:extLst>
              <a:ext uri="{FF2B5EF4-FFF2-40B4-BE49-F238E27FC236}">
                <a16:creationId xmlns:a16="http://schemas.microsoft.com/office/drawing/2014/main" xmlns="" id="{C9242D6C-75F6-2B45-8341-980F99E5DA74}"/>
              </a:ext>
            </a:extLst>
          </p:cNvPr>
          <p:cNvSpPr>
            <a:spLocks noGrp="1"/>
          </p:cNvSpPr>
          <p:nvPr>
            <p:ph type="sldNum" sz="quarter" idx="15"/>
          </p:nvPr>
        </p:nvSpPr>
        <p:spPr/>
        <p:txBody>
          <a:bodyPr/>
          <a:lstStyle/>
          <a:p>
            <a:fld id="{7870704B-CE94-48CC-AF30-84932A1262A7}" type="slidenum">
              <a:rPr lang="en-GB" smtClean="0"/>
              <a:pPr/>
              <a:t>‹Nº›</a:t>
            </a:fld>
            <a:endParaRPr lang="en-GB" dirty="0"/>
          </a:p>
        </p:txBody>
      </p:sp>
      <p:sp>
        <p:nvSpPr>
          <p:cNvPr id="6" name="Subtitle 2">
            <a:extLst>
              <a:ext uri="{FF2B5EF4-FFF2-40B4-BE49-F238E27FC236}">
                <a16:creationId xmlns:a16="http://schemas.microsoft.com/office/drawing/2014/main" xmlns="" id="{E226BB03-6EF6-F445-88B0-A7B24602567C}"/>
              </a:ext>
            </a:extLst>
          </p:cNvPr>
          <p:cNvSpPr>
            <a:spLocks noGrp="1"/>
          </p:cNvSpPr>
          <p:nvPr>
            <p:ph type="subTitle" idx="16" hasCustomPrompt="1"/>
          </p:nvPr>
        </p:nvSpPr>
        <p:spPr>
          <a:xfrm>
            <a:off x="457199" y="914401"/>
            <a:ext cx="8229602"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4" name="Title 3">
            <a:extLst>
              <a:ext uri="{FF2B5EF4-FFF2-40B4-BE49-F238E27FC236}">
                <a16:creationId xmlns:a16="http://schemas.microsoft.com/office/drawing/2014/main" xmlns="" id="{8168CE8F-890A-0745-BEDE-F59C2B0851F3}"/>
              </a:ext>
            </a:extLst>
          </p:cNvPr>
          <p:cNvSpPr>
            <a:spLocks noGrp="1"/>
          </p:cNvSpPr>
          <p:nvPr>
            <p:ph type="title" hasCustomPrompt="1"/>
          </p:nvPr>
        </p:nvSpPr>
        <p:spPr>
          <a:xfrm>
            <a:off x="457200" y="457200"/>
            <a:ext cx="8229600" cy="457200"/>
          </a:xfrm>
        </p:spPr>
        <p:txBody>
          <a:bodyPr/>
          <a:lstStyle>
            <a:lvl1pPr>
              <a:defRPr/>
            </a:lvl1pPr>
          </a:lstStyle>
          <a:p>
            <a:r>
              <a:rPr lang="en-US" dirty="0"/>
              <a:t>[Slide title]</a:t>
            </a:r>
          </a:p>
        </p:txBody>
      </p:sp>
      <p:sp>
        <p:nvSpPr>
          <p:cNvPr id="2" name="Date Placeholder 1">
            <a:extLst>
              <a:ext uri="{FF2B5EF4-FFF2-40B4-BE49-F238E27FC236}">
                <a16:creationId xmlns:a16="http://schemas.microsoft.com/office/drawing/2014/main" xmlns="" id="{C8B1D27F-9E9E-904C-AAA5-C28F71038F81}"/>
              </a:ext>
            </a:extLst>
          </p:cNvPr>
          <p:cNvSpPr>
            <a:spLocks noGrp="1"/>
          </p:cNvSpPr>
          <p:nvPr>
            <p:ph type="dt" sz="half" idx="17"/>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FC197672-D564-C544-A4DC-7D3F89347EF6}"/>
              </a:ext>
            </a:extLst>
          </p:cNvPr>
          <p:cNvSpPr>
            <a:spLocks noGrp="1"/>
          </p:cNvSpPr>
          <p:nvPr>
            <p:ph type="ftr" sz="quarter" idx="18"/>
          </p:nvPr>
        </p:nvSpPr>
        <p:spPr/>
        <p:txBody>
          <a:bodyPr/>
          <a:lstStyle/>
          <a:p>
            <a:pPr algn="l"/>
            <a:r>
              <a:rPr lang="en-US"/>
              <a:t>Presentation Title</a:t>
            </a:r>
            <a:endParaRPr lang="en-US" dirty="0"/>
          </a:p>
        </p:txBody>
      </p:sp>
      <p:sp>
        <p:nvSpPr>
          <p:cNvPr id="7"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9190975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ne Column Content - Subtitl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2560638"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5" name="Slide Number Placeholder 4">
            <a:extLst>
              <a:ext uri="{FF2B5EF4-FFF2-40B4-BE49-F238E27FC236}">
                <a16:creationId xmlns:a16="http://schemas.microsoft.com/office/drawing/2014/main" xmlns="" id="{C8CAC806-7708-6C42-A901-982FA119C086}"/>
              </a:ext>
            </a:extLst>
          </p:cNvPr>
          <p:cNvSpPr>
            <a:spLocks noGrp="1"/>
          </p:cNvSpPr>
          <p:nvPr>
            <p:ph type="sldNum" sz="quarter" idx="15"/>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E162AD84-CF88-0D49-A3D2-3A0C0E4D9900}"/>
              </a:ext>
            </a:extLst>
          </p:cNvPr>
          <p:cNvSpPr>
            <a:spLocks noGrp="1"/>
          </p:cNvSpPr>
          <p:nvPr>
            <p:ph type="title" hasCustomPrompt="1"/>
          </p:nvPr>
        </p:nvSpPr>
        <p:spPr>
          <a:xfrm>
            <a:off x="457200" y="457200"/>
            <a:ext cx="8229600" cy="457200"/>
          </a:xfrm>
        </p:spPr>
        <p:txBody>
          <a:bodyPr/>
          <a:lstStyle>
            <a:lvl1pPr>
              <a:defRPr/>
            </a:lvl1pPr>
          </a:lstStyle>
          <a:p>
            <a:r>
              <a:rPr lang="en-US" dirty="0"/>
              <a:t>[Slide title]</a:t>
            </a:r>
          </a:p>
        </p:txBody>
      </p:sp>
      <p:sp>
        <p:nvSpPr>
          <p:cNvPr id="7" name="Subtitle 2">
            <a:extLst>
              <a:ext uri="{FF2B5EF4-FFF2-40B4-BE49-F238E27FC236}">
                <a16:creationId xmlns:a16="http://schemas.microsoft.com/office/drawing/2014/main" xmlns="" id="{7D173843-D3AA-304B-814B-E1BD643D9110}"/>
              </a:ext>
            </a:extLst>
          </p:cNvPr>
          <p:cNvSpPr>
            <a:spLocks noGrp="1"/>
          </p:cNvSpPr>
          <p:nvPr>
            <p:ph type="subTitle" idx="16" hasCustomPrompt="1"/>
          </p:nvPr>
        </p:nvSpPr>
        <p:spPr>
          <a:xfrm>
            <a:off x="457199" y="914401"/>
            <a:ext cx="8229602"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4" name="Date Placeholder 3">
            <a:extLst>
              <a:ext uri="{FF2B5EF4-FFF2-40B4-BE49-F238E27FC236}">
                <a16:creationId xmlns:a16="http://schemas.microsoft.com/office/drawing/2014/main" xmlns="" id="{4F605904-A78D-A849-BDF4-066F77322CDB}"/>
              </a:ext>
            </a:extLst>
          </p:cNvPr>
          <p:cNvSpPr>
            <a:spLocks noGrp="1"/>
          </p:cNvSpPr>
          <p:nvPr>
            <p:ph type="dt" sz="half" idx="17"/>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xmlns="" id="{1B264745-EC1B-7A4A-AB4D-5069747492B3}"/>
              </a:ext>
            </a:extLst>
          </p:cNvPr>
          <p:cNvSpPr>
            <a:spLocks noGrp="1"/>
          </p:cNvSpPr>
          <p:nvPr>
            <p:ph type="ftr" sz="quarter" idx="18"/>
          </p:nvPr>
        </p:nvSpPr>
        <p:spPr/>
        <p:txBody>
          <a:bodyPr/>
          <a:lstStyle/>
          <a:p>
            <a:pPr algn="l"/>
            <a:r>
              <a:rPr lang="en-US"/>
              <a:t>Presentation Title</a:t>
            </a:r>
            <a:endParaRPr lang="en-US" dirty="0"/>
          </a:p>
        </p:txBody>
      </p:sp>
      <p:sp>
        <p:nvSpPr>
          <p:cNvPr id="8"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12330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199" y="2103439"/>
            <a:ext cx="3979863" cy="4068761"/>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4" name="Content Placeholder 3"/>
          <p:cNvSpPr>
            <a:spLocks noGrp="1"/>
          </p:cNvSpPr>
          <p:nvPr>
            <p:ph sz="half" idx="2" hasCustomPrompt="1"/>
          </p:nvPr>
        </p:nvSpPr>
        <p:spPr>
          <a:xfrm>
            <a:off x="4706938" y="2103438"/>
            <a:ext cx="3979862" cy="4068761"/>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6" name="Slide Number Placeholder 5">
            <a:extLst>
              <a:ext uri="{FF2B5EF4-FFF2-40B4-BE49-F238E27FC236}">
                <a16:creationId xmlns:a16="http://schemas.microsoft.com/office/drawing/2014/main" xmlns="" id="{E7945371-B6F9-F541-89EE-24D897592CA4}"/>
              </a:ext>
            </a:extLst>
          </p:cNvPr>
          <p:cNvSpPr>
            <a:spLocks noGrp="1"/>
          </p:cNvSpPr>
          <p:nvPr>
            <p:ph type="sldNum" sz="quarter" idx="15"/>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7000E797-02B6-E947-B092-3A2A7D7B31B2}"/>
              </a:ext>
            </a:extLst>
          </p:cNvPr>
          <p:cNvSpPr>
            <a:spLocks noGrp="1"/>
          </p:cNvSpPr>
          <p:nvPr>
            <p:ph type="title" hasCustomPrompt="1"/>
          </p:nvPr>
        </p:nvSpPr>
        <p:spPr>
          <a:xfrm>
            <a:off x="457200" y="457200"/>
            <a:ext cx="8229600" cy="457200"/>
          </a:xfrm>
        </p:spPr>
        <p:txBody>
          <a:bodyPr/>
          <a:lstStyle>
            <a:lvl1pPr>
              <a:defRPr/>
            </a:lvl1pPr>
          </a:lstStyle>
          <a:p>
            <a:r>
              <a:rPr lang="en-US" dirty="0"/>
              <a:t>[Slide title]</a:t>
            </a:r>
          </a:p>
        </p:txBody>
      </p:sp>
      <p:sp>
        <p:nvSpPr>
          <p:cNvPr id="8" name="Subtitle 2">
            <a:extLst>
              <a:ext uri="{FF2B5EF4-FFF2-40B4-BE49-F238E27FC236}">
                <a16:creationId xmlns:a16="http://schemas.microsoft.com/office/drawing/2014/main" xmlns="" id="{8C0D8F9C-ECA5-5C48-BB03-D719ED371CE4}"/>
              </a:ext>
            </a:extLst>
          </p:cNvPr>
          <p:cNvSpPr>
            <a:spLocks noGrp="1"/>
          </p:cNvSpPr>
          <p:nvPr>
            <p:ph type="subTitle" idx="16" hasCustomPrompt="1"/>
          </p:nvPr>
        </p:nvSpPr>
        <p:spPr>
          <a:xfrm>
            <a:off x="457199" y="914401"/>
            <a:ext cx="8229602"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5" name="Date Placeholder 4">
            <a:extLst>
              <a:ext uri="{FF2B5EF4-FFF2-40B4-BE49-F238E27FC236}">
                <a16:creationId xmlns:a16="http://schemas.microsoft.com/office/drawing/2014/main" xmlns="" id="{276F2725-A676-8743-BF46-3F08A078CC23}"/>
              </a:ext>
            </a:extLst>
          </p:cNvPr>
          <p:cNvSpPr>
            <a:spLocks noGrp="1"/>
          </p:cNvSpPr>
          <p:nvPr>
            <p:ph type="dt" sz="half" idx="17"/>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xmlns="" id="{6534A415-CA1F-4D4D-8BC9-B7BC6C223497}"/>
              </a:ext>
            </a:extLst>
          </p:cNvPr>
          <p:cNvSpPr>
            <a:spLocks noGrp="1"/>
          </p:cNvSpPr>
          <p:nvPr>
            <p:ph type="ftr" sz="quarter" idx="18"/>
          </p:nvPr>
        </p:nvSpPr>
        <p:spPr/>
        <p:txBody>
          <a:bodyPr/>
          <a:lstStyle/>
          <a:p>
            <a:pPr algn="l"/>
            <a:r>
              <a:rPr lang="en-US"/>
              <a:t>Presentation Title</a:t>
            </a:r>
            <a:endParaRPr lang="en-US" dirty="0"/>
          </a:p>
        </p:txBody>
      </p:sp>
      <p:sp>
        <p:nvSpPr>
          <p:cNvPr id="9"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6414266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and Image - Subtitl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4572000" y="0"/>
            <a:ext cx="4572000" cy="6858000"/>
          </a:xfrm>
          <a:solidFill>
            <a:srgbClr val="DEDEDE"/>
          </a:solidFill>
        </p:spPr>
        <p:txBody>
          <a:bodyPr anchor="ctr" anchorCtr="0"/>
          <a:lstStyle>
            <a:lvl1pPr algn="ctr">
              <a:defRPr sz="1000" b="0">
                <a:solidFill>
                  <a:schemeClr val="tx1"/>
                </a:solidFill>
              </a:defRPr>
            </a:lvl1pPr>
          </a:lstStyle>
          <a:p>
            <a:r>
              <a:rPr lang="en-US"/>
              <a:t>Click icon to add picture</a:t>
            </a:r>
            <a:endParaRPr lang="en-GB" dirty="0"/>
          </a:p>
        </p:txBody>
      </p:sp>
      <p:sp>
        <p:nvSpPr>
          <p:cNvPr id="3" name="Content Placeholder 2"/>
          <p:cNvSpPr>
            <a:spLocks noGrp="1"/>
          </p:cNvSpPr>
          <p:nvPr>
            <p:ph sz="half" idx="1" hasCustomPrompt="1"/>
          </p:nvPr>
        </p:nvSpPr>
        <p:spPr>
          <a:xfrm>
            <a:off x="457199" y="2103438"/>
            <a:ext cx="3979863"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5" name="Slide Number Placeholder 4">
            <a:extLst>
              <a:ext uri="{FF2B5EF4-FFF2-40B4-BE49-F238E27FC236}">
                <a16:creationId xmlns:a16="http://schemas.microsoft.com/office/drawing/2014/main" xmlns="" id="{F064736F-99D3-5349-B4BB-3F5BE96B5885}"/>
              </a:ext>
            </a:extLst>
          </p:cNvPr>
          <p:cNvSpPr>
            <a:spLocks noGrp="1"/>
          </p:cNvSpPr>
          <p:nvPr>
            <p:ph type="sldNum" sz="quarter" idx="18"/>
          </p:nvPr>
        </p:nvSpPr>
        <p:spPr bwMode="gray"/>
        <p:txBody>
          <a:bodyPr/>
          <a:lstStyle>
            <a:lvl1pPr>
              <a:defRPr>
                <a:solidFill>
                  <a:schemeClr val="bg1"/>
                </a:solidFill>
              </a:defRPr>
            </a:lvl1p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9AEB0DF2-6839-894F-AB80-178341584597}"/>
              </a:ext>
            </a:extLst>
          </p:cNvPr>
          <p:cNvSpPr>
            <a:spLocks noGrp="1"/>
          </p:cNvSpPr>
          <p:nvPr>
            <p:ph type="title" hasCustomPrompt="1"/>
          </p:nvPr>
        </p:nvSpPr>
        <p:spPr>
          <a:xfrm>
            <a:off x="457200" y="457200"/>
            <a:ext cx="3979863" cy="457200"/>
          </a:xfrm>
        </p:spPr>
        <p:txBody>
          <a:bodyPr/>
          <a:lstStyle>
            <a:lvl1pPr>
              <a:defRPr/>
            </a:lvl1pPr>
          </a:lstStyle>
          <a:p>
            <a:r>
              <a:rPr lang="en-US" dirty="0"/>
              <a:t>[Slide title]</a:t>
            </a:r>
          </a:p>
        </p:txBody>
      </p:sp>
      <p:sp>
        <p:nvSpPr>
          <p:cNvPr id="8" name="Subtitle 2">
            <a:extLst>
              <a:ext uri="{FF2B5EF4-FFF2-40B4-BE49-F238E27FC236}">
                <a16:creationId xmlns:a16="http://schemas.microsoft.com/office/drawing/2014/main" xmlns="" id="{625BEF2B-B778-F648-906D-FCF25EE822D2}"/>
              </a:ext>
            </a:extLst>
          </p:cNvPr>
          <p:cNvSpPr>
            <a:spLocks noGrp="1"/>
          </p:cNvSpPr>
          <p:nvPr>
            <p:ph type="subTitle" idx="16" hasCustomPrompt="1"/>
          </p:nvPr>
        </p:nvSpPr>
        <p:spPr>
          <a:xfrm>
            <a:off x="457199" y="914401"/>
            <a:ext cx="3979863"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4" name="Date Placeholder 3">
            <a:extLst>
              <a:ext uri="{FF2B5EF4-FFF2-40B4-BE49-F238E27FC236}">
                <a16:creationId xmlns:a16="http://schemas.microsoft.com/office/drawing/2014/main" xmlns="" id="{FB26207B-6A7D-2040-B6A5-DBE499D3618F}"/>
              </a:ext>
            </a:extLst>
          </p:cNvPr>
          <p:cNvSpPr>
            <a:spLocks noGrp="1"/>
          </p:cNvSpPr>
          <p:nvPr>
            <p:ph type="dt" sz="half" idx="19"/>
          </p:nvPr>
        </p:nvSpPr>
        <p:spPr/>
        <p:txBody>
          <a:bodyPr/>
          <a:lstStyle>
            <a:lvl1pPr>
              <a:defRPr>
                <a:solidFill>
                  <a:schemeClr val="bg1"/>
                </a:solidFill>
              </a:defRPr>
            </a:lvl1pPr>
          </a:lstStyle>
          <a:p>
            <a:r>
              <a:rPr lang="en-US"/>
              <a:t>Date</a:t>
            </a:r>
            <a:endParaRPr lang="en-US" dirty="0"/>
          </a:p>
        </p:txBody>
      </p:sp>
      <p:sp>
        <p:nvSpPr>
          <p:cNvPr id="6" name="Footer Placeholder 5">
            <a:extLst>
              <a:ext uri="{FF2B5EF4-FFF2-40B4-BE49-F238E27FC236}">
                <a16:creationId xmlns:a16="http://schemas.microsoft.com/office/drawing/2014/main" xmlns="" id="{A15E1C42-1EB6-7749-8C34-66474D888A3C}"/>
              </a:ext>
            </a:extLst>
          </p:cNvPr>
          <p:cNvSpPr>
            <a:spLocks noGrp="1"/>
          </p:cNvSpPr>
          <p:nvPr>
            <p:ph type="ftr" sz="quarter" idx="20"/>
          </p:nvPr>
        </p:nvSpPr>
        <p:spPr/>
        <p:txBody>
          <a:bodyPr/>
          <a:lstStyle/>
          <a:p>
            <a:pPr algn="l"/>
            <a:r>
              <a:rPr lang="en-US"/>
              <a:t>Presentation Title</a:t>
            </a:r>
            <a:endParaRPr lang="en-US" dirty="0"/>
          </a:p>
        </p:txBody>
      </p:sp>
      <p:sp>
        <p:nvSpPr>
          <p:cNvPr id="7"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5561112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ree Content -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2103439"/>
            <a:ext cx="2560638"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4" name="Content Placeholder 3"/>
          <p:cNvSpPr>
            <a:spLocks noGrp="1"/>
          </p:cNvSpPr>
          <p:nvPr>
            <p:ph sz="half" idx="2" hasCustomPrompt="1"/>
          </p:nvPr>
        </p:nvSpPr>
        <p:spPr>
          <a:xfrm>
            <a:off x="3292475" y="2103439"/>
            <a:ext cx="2559050"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12" name="Content Placeholder 3"/>
          <p:cNvSpPr>
            <a:spLocks noGrp="1"/>
          </p:cNvSpPr>
          <p:nvPr>
            <p:ph sz="half" idx="13" hasCustomPrompt="1"/>
          </p:nvPr>
        </p:nvSpPr>
        <p:spPr>
          <a:xfrm>
            <a:off x="6126163" y="2103439"/>
            <a:ext cx="2560637"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6" name="Slide Number Placeholder 5">
            <a:extLst>
              <a:ext uri="{FF2B5EF4-FFF2-40B4-BE49-F238E27FC236}">
                <a16:creationId xmlns:a16="http://schemas.microsoft.com/office/drawing/2014/main" xmlns="" id="{C8D01178-C346-1B4F-8DFA-F5B5E0660B1A}"/>
              </a:ext>
            </a:extLst>
          </p:cNvPr>
          <p:cNvSpPr>
            <a:spLocks noGrp="1"/>
          </p:cNvSpPr>
          <p:nvPr>
            <p:ph type="sldNum" sz="quarter" idx="18"/>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A92BDAEB-2ADD-0740-9786-925EFCAE94BE}"/>
              </a:ext>
            </a:extLst>
          </p:cNvPr>
          <p:cNvSpPr>
            <a:spLocks noGrp="1"/>
          </p:cNvSpPr>
          <p:nvPr>
            <p:ph type="title" hasCustomPrompt="1"/>
          </p:nvPr>
        </p:nvSpPr>
        <p:spPr>
          <a:xfrm>
            <a:off x="457200" y="457200"/>
            <a:ext cx="8229600" cy="457200"/>
          </a:xfrm>
        </p:spPr>
        <p:txBody>
          <a:bodyPr/>
          <a:lstStyle>
            <a:lvl1pPr>
              <a:defRPr/>
            </a:lvl1pPr>
          </a:lstStyle>
          <a:p>
            <a:r>
              <a:rPr lang="en-US" dirty="0"/>
              <a:t>[Slide title]</a:t>
            </a:r>
          </a:p>
        </p:txBody>
      </p:sp>
      <p:sp>
        <p:nvSpPr>
          <p:cNvPr id="9" name="Subtitle 2">
            <a:extLst>
              <a:ext uri="{FF2B5EF4-FFF2-40B4-BE49-F238E27FC236}">
                <a16:creationId xmlns:a16="http://schemas.microsoft.com/office/drawing/2014/main" xmlns="" id="{4BBA471B-8B6C-2C4D-A9FD-ABED805E2FE7}"/>
              </a:ext>
            </a:extLst>
          </p:cNvPr>
          <p:cNvSpPr>
            <a:spLocks noGrp="1"/>
          </p:cNvSpPr>
          <p:nvPr>
            <p:ph type="subTitle" idx="16" hasCustomPrompt="1"/>
          </p:nvPr>
        </p:nvSpPr>
        <p:spPr>
          <a:xfrm>
            <a:off x="457199" y="914401"/>
            <a:ext cx="8229602"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5" name="Date Placeholder 4">
            <a:extLst>
              <a:ext uri="{FF2B5EF4-FFF2-40B4-BE49-F238E27FC236}">
                <a16:creationId xmlns:a16="http://schemas.microsoft.com/office/drawing/2014/main" xmlns="" id="{F21F6EDE-B17E-EF4E-B6A9-06B253F989AC}"/>
              </a:ext>
            </a:extLst>
          </p:cNvPr>
          <p:cNvSpPr>
            <a:spLocks noGrp="1"/>
          </p:cNvSpPr>
          <p:nvPr>
            <p:ph type="dt" sz="half" idx="19"/>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xmlns="" id="{98ED1183-5C98-FE45-A980-8AC09FAF00F8}"/>
              </a:ext>
            </a:extLst>
          </p:cNvPr>
          <p:cNvSpPr>
            <a:spLocks noGrp="1"/>
          </p:cNvSpPr>
          <p:nvPr>
            <p:ph type="ftr" sz="quarter" idx="20"/>
          </p:nvPr>
        </p:nvSpPr>
        <p:spPr/>
        <p:txBody>
          <a:bodyPr/>
          <a:lstStyle/>
          <a:p>
            <a:pPr algn="l"/>
            <a:r>
              <a:rPr lang="en-US"/>
              <a:t>Presentation Title</a:t>
            </a:r>
            <a:endParaRPr lang="en-US" dirty="0"/>
          </a:p>
        </p:txBody>
      </p:sp>
      <p:sp>
        <p:nvSpPr>
          <p:cNvPr id="8"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5528560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our Content -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2103438"/>
            <a:ext cx="1847088" cy="4068762"/>
          </a:xfrm>
        </p:spPr>
        <p:txBody>
          <a:bodyPr/>
          <a:lstStyle>
            <a:lvl1pPr>
              <a:defRPr sz="1400"/>
            </a:lvl1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hasCustomPrompt="1"/>
          </p:nvPr>
        </p:nvSpPr>
        <p:spPr>
          <a:xfrm>
            <a:off x="2584704" y="2103438"/>
            <a:ext cx="1847088" cy="4068762"/>
          </a:xfrm>
        </p:spPr>
        <p:txBody>
          <a:bodyPr/>
          <a:lstStyle>
            <a:lvl1pPr>
              <a:defRPr sz="1400"/>
            </a:lvl1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Content Placeholder 3"/>
          <p:cNvSpPr>
            <a:spLocks noGrp="1"/>
          </p:cNvSpPr>
          <p:nvPr>
            <p:ph sz="half" idx="13" hasCustomPrompt="1"/>
          </p:nvPr>
        </p:nvSpPr>
        <p:spPr>
          <a:xfrm>
            <a:off x="4712208" y="2103438"/>
            <a:ext cx="1847088" cy="4068762"/>
          </a:xfrm>
        </p:spPr>
        <p:txBody>
          <a:bodyPr/>
          <a:lstStyle>
            <a:lvl1pPr>
              <a:defRPr sz="1400"/>
            </a:lvl1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3"/>
          <p:cNvSpPr>
            <a:spLocks noGrp="1"/>
          </p:cNvSpPr>
          <p:nvPr>
            <p:ph sz="half" idx="14" hasCustomPrompt="1"/>
          </p:nvPr>
        </p:nvSpPr>
        <p:spPr>
          <a:xfrm>
            <a:off x="6839712" y="2103438"/>
            <a:ext cx="1847088" cy="4068762"/>
          </a:xfrm>
        </p:spPr>
        <p:txBody>
          <a:bodyPr/>
          <a:lstStyle>
            <a:lvl1pPr>
              <a:defRPr sz="1400"/>
            </a:lvl1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laceholder 8">
            <a:extLst>
              <a:ext uri="{FF2B5EF4-FFF2-40B4-BE49-F238E27FC236}">
                <a16:creationId xmlns:a16="http://schemas.microsoft.com/office/drawing/2014/main" xmlns="" id="{0FAD9719-920C-B64C-90D2-E337E9E7C112}"/>
              </a:ext>
            </a:extLst>
          </p:cNvPr>
          <p:cNvSpPr>
            <a:spLocks noGrp="1"/>
          </p:cNvSpPr>
          <p:nvPr>
            <p:ph type="sldNum" sz="quarter" idx="19"/>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1461031F-0711-BB48-A0C1-A8FC7EACD19E}"/>
              </a:ext>
            </a:extLst>
          </p:cNvPr>
          <p:cNvSpPr>
            <a:spLocks noGrp="1"/>
          </p:cNvSpPr>
          <p:nvPr>
            <p:ph type="title" hasCustomPrompt="1"/>
          </p:nvPr>
        </p:nvSpPr>
        <p:spPr>
          <a:xfrm>
            <a:off x="457200" y="457200"/>
            <a:ext cx="8229600" cy="457200"/>
          </a:xfrm>
        </p:spPr>
        <p:txBody>
          <a:bodyPr/>
          <a:lstStyle>
            <a:lvl1pPr>
              <a:defRPr/>
            </a:lvl1pPr>
          </a:lstStyle>
          <a:p>
            <a:r>
              <a:rPr lang="en-US" dirty="0"/>
              <a:t>[Slide title]</a:t>
            </a:r>
          </a:p>
        </p:txBody>
      </p:sp>
      <p:sp>
        <p:nvSpPr>
          <p:cNvPr id="12" name="Subtitle 2">
            <a:extLst>
              <a:ext uri="{FF2B5EF4-FFF2-40B4-BE49-F238E27FC236}">
                <a16:creationId xmlns:a16="http://schemas.microsoft.com/office/drawing/2014/main" xmlns="" id="{9A86DADC-1E4D-0B4A-978D-A20076E27A6B}"/>
              </a:ext>
            </a:extLst>
          </p:cNvPr>
          <p:cNvSpPr>
            <a:spLocks noGrp="1"/>
          </p:cNvSpPr>
          <p:nvPr>
            <p:ph type="subTitle" idx="16" hasCustomPrompt="1"/>
          </p:nvPr>
        </p:nvSpPr>
        <p:spPr>
          <a:xfrm>
            <a:off x="457199" y="914401"/>
            <a:ext cx="8229602"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5" name="Date Placeholder 4">
            <a:extLst>
              <a:ext uri="{FF2B5EF4-FFF2-40B4-BE49-F238E27FC236}">
                <a16:creationId xmlns:a16="http://schemas.microsoft.com/office/drawing/2014/main" xmlns="" id="{DF3584B4-2983-EE44-8A3E-032BFC92A2A2}"/>
              </a:ext>
            </a:extLst>
          </p:cNvPr>
          <p:cNvSpPr>
            <a:spLocks noGrp="1"/>
          </p:cNvSpPr>
          <p:nvPr>
            <p:ph type="dt" sz="half" idx="20"/>
          </p:nvPr>
        </p:nvSpPr>
        <p:spPr/>
        <p:txBody>
          <a:bodyPr/>
          <a:lstStyle/>
          <a:p>
            <a:r>
              <a:rPr lang="en-US"/>
              <a:t>Date</a:t>
            </a:r>
            <a:endParaRPr lang="en-US" dirty="0"/>
          </a:p>
        </p:txBody>
      </p:sp>
      <p:sp>
        <p:nvSpPr>
          <p:cNvPr id="8" name="Footer Placeholder 7">
            <a:extLst>
              <a:ext uri="{FF2B5EF4-FFF2-40B4-BE49-F238E27FC236}">
                <a16:creationId xmlns:a16="http://schemas.microsoft.com/office/drawing/2014/main" xmlns="" id="{BDBA5C6B-3299-A14B-9098-327AA6F5A0D2}"/>
              </a:ext>
            </a:extLst>
          </p:cNvPr>
          <p:cNvSpPr>
            <a:spLocks noGrp="1"/>
          </p:cNvSpPr>
          <p:nvPr>
            <p:ph type="ftr" sz="quarter" idx="21"/>
          </p:nvPr>
        </p:nvSpPr>
        <p:spPr/>
        <p:txBody>
          <a:bodyPr/>
          <a:lstStyle/>
          <a:p>
            <a:pPr algn="l"/>
            <a:r>
              <a:rPr lang="en-US"/>
              <a:t>Presentation Title</a:t>
            </a:r>
            <a:endParaRPr lang="en-US" dirty="0"/>
          </a:p>
        </p:txBody>
      </p:sp>
      <p:sp>
        <p:nvSpPr>
          <p:cNvPr id="10"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5434793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ive Content - Subtitl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2103438"/>
            <a:ext cx="1463040" cy="4068762"/>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hasCustomPrompt="1"/>
          </p:nvPr>
        </p:nvSpPr>
        <p:spPr>
          <a:xfrm>
            <a:off x="2148840" y="2103438"/>
            <a:ext cx="1463040" cy="4068762"/>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Content Placeholder 3"/>
          <p:cNvSpPr>
            <a:spLocks noGrp="1"/>
          </p:cNvSpPr>
          <p:nvPr>
            <p:ph sz="half" idx="13" hasCustomPrompt="1"/>
          </p:nvPr>
        </p:nvSpPr>
        <p:spPr>
          <a:xfrm>
            <a:off x="3840480" y="2103438"/>
            <a:ext cx="1463040" cy="4068762"/>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3"/>
          <p:cNvSpPr>
            <a:spLocks noGrp="1"/>
          </p:cNvSpPr>
          <p:nvPr>
            <p:ph sz="half" idx="14" hasCustomPrompt="1"/>
          </p:nvPr>
        </p:nvSpPr>
        <p:spPr>
          <a:xfrm>
            <a:off x="5532120" y="2103438"/>
            <a:ext cx="1463040" cy="4068762"/>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Placeholder 3"/>
          <p:cNvSpPr>
            <a:spLocks noGrp="1"/>
          </p:cNvSpPr>
          <p:nvPr>
            <p:ph sz="half" idx="15" hasCustomPrompt="1"/>
          </p:nvPr>
        </p:nvSpPr>
        <p:spPr>
          <a:xfrm>
            <a:off x="7223760" y="2103438"/>
            <a:ext cx="1463040" cy="4068762"/>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Slide Number Placeholder 9">
            <a:extLst>
              <a:ext uri="{FF2B5EF4-FFF2-40B4-BE49-F238E27FC236}">
                <a16:creationId xmlns:a16="http://schemas.microsoft.com/office/drawing/2014/main" xmlns="" id="{4B2DB5C5-A275-6447-991C-726CD70A52A9}"/>
              </a:ext>
            </a:extLst>
          </p:cNvPr>
          <p:cNvSpPr>
            <a:spLocks noGrp="1"/>
          </p:cNvSpPr>
          <p:nvPr>
            <p:ph type="sldNum" sz="quarter" idx="20"/>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8B1AC794-9B2F-3A48-8A39-51CD120524A5}"/>
              </a:ext>
            </a:extLst>
          </p:cNvPr>
          <p:cNvSpPr>
            <a:spLocks noGrp="1"/>
          </p:cNvSpPr>
          <p:nvPr>
            <p:ph type="title" hasCustomPrompt="1"/>
          </p:nvPr>
        </p:nvSpPr>
        <p:spPr>
          <a:xfrm>
            <a:off x="457200" y="457200"/>
            <a:ext cx="8229600" cy="457200"/>
          </a:xfrm>
        </p:spPr>
        <p:txBody>
          <a:bodyPr/>
          <a:lstStyle>
            <a:lvl1pPr>
              <a:defRPr/>
            </a:lvl1pPr>
          </a:lstStyle>
          <a:p>
            <a:r>
              <a:rPr lang="en-US" dirty="0"/>
              <a:t>[Slide title]</a:t>
            </a:r>
          </a:p>
        </p:txBody>
      </p:sp>
      <p:sp>
        <p:nvSpPr>
          <p:cNvPr id="13" name="Subtitle 2">
            <a:extLst>
              <a:ext uri="{FF2B5EF4-FFF2-40B4-BE49-F238E27FC236}">
                <a16:creationId xmlns:a16="http://schemas.microsoft.com/office/drawing/2014/main" xmlns="" id="{3BA33940-D382-444B-8FCE-5D192E55F2AB}"/>
              </a:ext>
            </a:extLst>
          </p:cNvPr>
          <p:cNvSpPr>
            <a:spLocks noGrp="1"/>
          </p:cNvSpPr>
          <p:nvPr>
            <p:ph type="subTitle" idx="16" hasCustomPrompt="1"/>
          </p:nvPr>
        </p:nvSpPr>
        <p:spPr>
          <a:xfrm>
            <a:off x="457199" y="914401"/>
            <a:ext cx="8229602"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5" name="Date Placeholder 4">
            <a:extLst>
              <a:ext uri="{FF2B5EF4-FFF2-40B4-BE49-F238E27FC236}">
                <a16:creationId xmlns:a16="http://schemas.microsoft.com/office/drawing/2014/main" xmlns="" id="{4F768194-316E-8742-9B61-8850AFAA000B}"/>
              </a:ext>
            </a:extLst>
          </p:cNvPr>
          <p:cNvSpPr>
            <a:spLocks noGrp="1"/>
          </p:cNvSpPr>
          <p:nvPr>
            <p:ph type="dt" sz="half" idx="21"/>
          </p:nvPr>
        </p:nvSpPr>
        <p:spPr/>
        <p:txBody>
          <a:bodyPr/>
          <a:lstStyle/>
          <a:p>
            <a:r>
              <a:rPr lang="en-US"/>
              <a:t>Date</a:t>
            </a:r>
            <a:endParaRPr lang="en-US" dirty="0"/>
          </a:p>
        </p:txBody>
      </p:sp>
      <p:sp>
        <p:nvSpPr>
          <p:cNvPr id="8" name="Footer Placeholder 7">
            <a:extLst>
              <a:ext uri="{FF2B5EF4-FFF2-40B4-BE49-F238E27FC236}">
                <a16:creationId xmlns:a16="http://schemas.microsoft.com/office/drawing/2014/main" xmlns="" id="{55125A4F-D4A0-6F41-A69E-6E78D9D38349}"/>
              </a:ext>
            </a:extLst>
          </p:cNvPr>
          <p:cNvSpPr>
            <a:spLocks noGrp="1"/>
          </p:cNvSpPr>
          <p:nvPr>
            <p:ph type="ftr" sz="quarter" idx="22"/>
          </p:nvPr>
        </p:nvSpPr>
        <p:spPr/>
        <p:txBody>
          <a:bodyPr/>
          <a:lstStyle/>
          <a:p>
            <a:pPr algn="l"/>
            <a:r>
              <a:rPr lang="en-US"/>
              <a:t>Presentation Title</a:t>
            </a:r>
            <a:endParaRPr lang="en-US" dirty="0"/>
          </a:p>
        </p:txBody>
      </p:sp>
      <p:sp>
        <p:nvSpPr>
          <p:cNvPr id="11"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1298170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ree Images - Subtitl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457200" y="2100263"/>
            <a:ext cx="2560320" cy="2197417"/>
          </a:xfrm>
          <a:solidFill>
            <a:srgbClr val="DEDEDE"/>
          </a:solidFill>
        </p:spPr>
        <p:txBody>
          <a:bodyPr anchor="ctr" anchorCtr="0"/>
          <a:lstStyle>
            <a:lvl1pPr algn="ctr">
              <a:defRPr sz="1000" b="0">
                <a:solidFill>
                  <a:schemeClr val="tx1"/>
                </a:solidFill>
              </a:defRPr>
            </a:lvl1pPr>
          </a:lstStyle>
          <a:p>
            <a:r>
              <a:rPr lang="en-US"/>
              <a:t>Click icon to add picture</a:t>
            </a:r>
            <a:endParaRPr lang="en-GB"/>
          </a:p>
        </p:txBody>
      </p:sp>
      <p:sp>
        <p:nvSpPr>
          <p:cNvPr id="13" name="Text Placeholder 12"/>
          <p:cNvSpPr>
            <a:spLocks noGrp="1"/>
          </p:cNvSpPr>
          <p:nvPr>
            <p:ph type="body" sz="quarter" idx="14" hasCustomPrompt="1"/>
          </p:nvPr>
        </p:nvSpPr>
        <p:spPr>
          <a:xfrm>
            <a:off x="457200" y="4480560"/>
            <a:ext cx="2560320" cy="169164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Picture Placeholder 9"/>
          <p:cNvSpPr>
            <a:spLocks noGrp="1"/>
          </p:cNvSpPr>
          <p:nvPr>
            <p:ph type="pic" sz="quarter" idx="15"/>
          </p:nvPr>
        </p:nvSpPr>
        <p:spPr>
          <a:xfrm>
            <a:off x="3291840" y="2100263"/>
            <a:ext cx="2560320" cy="2197417"/>
          </a:xfrm>
          <a:solidFill>
            <a:srgbClr val="DEDEDE"/>
          </a:solidFill>
        </p:spPr>
        <p:txBody>
          <a:bodyPr anchor="ctr" anchorCtr="0"/>
          <a:lstStyle>
            <a:lvl1pPr algn="ctr">
              <a:defRPr sz="1000" b="0">
                <a:solidFill>
                  <a:schemeClr val="tx1"/>
                </a:solidFill>
              </a:defRPr>
            </a:lvl1pPr>
          </a:lstStyle>
          <a:p>
            <a:r>
              <a:rPr lang="en-US"/>
              <a:t>Click icon to add picture</a:t>
            </a:r>
            <a:endParaRPr lang="en-GB"/>
          </a:p>
        </p:txBody>
      </p:sp>
      <p:sp>
        <p:nvSpPr>
          <p:cNvPr id="17" name="Text Placeholder 12"/>
          <p:cNvSpPr>
            <a:spLocks noGrp="1"/>
          </p:cNvSpPr>
          <p:nvPr>
            <p:ph type="body" sz="quarter" idx="16" hasCustomPrompt="1"/>
          </p:nvPr>
        </p:nvSpPr>
        <p:spPr>
          <a:xfrm>
            <a:off x="3291840" y="4480560"/>
            <a:ext cx="2560320" cy="169164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9"/>
          <p:cNvSpPr>
            <a:spLocks noGrp="1"/>
          </p:cNvSpPr>
          <p:nvPr>
            <p:ph type="pic" sz="quarter" idx="17"/>
          </p:nvPr>
        </p:nvSpPr>
        <p:spPr>
          <a:xfrm>
            <a:off x="6126480" y="2100263"/>
            <a:ext cx="2560320" cy="2197417"/>
          </a:xfrm>
          <a:solidFill>
            <a:srgbClr val="DEDEDE"/>
          </a:solidFill>
        </p:spPr>
        <p:txBody>
          <a:bodyPr anchor="ctr" anchorCtr="0"/>
          <a:lstStyle>
            <a:lvl1pPr algn="ctr">
              <a:defRPr sz="1000" b="0">
                <a:solidFill>
                  <a:schemeClr val="tx1"/>
                </a:solidFill>
              </a:defRPr>
            </a:lvl1pPr>
          </a:lstStyle>
          <a:p>
            <a:r>
              <a:rPr lang="en-US"/>
              <a:t>Click icon to add picture</a:t>
            </a:r>
            <a:endParaRPr lang="en-GB"/>
          </a:p>
        </p:txBody>
      </p:sp>
      <p:sp>
        <p:nvSpPr>
          <p:cNvPr id="19" name="Text Placeholder 12"/>
          <p:cNvSpPr>
            <a:spLocks noGrp="1"/>
          </p:cNvSpPr>
          <p:nvPr>
            <p:ph type="body" sz="quarter" idx="18" hasCustomPrompt="1"/>
          </p:nvPr>
        </p:nvSpPr>
        <p:spPr>
          <a:xfrm>
            <a:off x="6126480" y="4480560"/>
            <a:ext cx="2560320" cy="169164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a:extLst>
              <a:ext uri="{FF2B5EF4-FFF2-40B4-BE49-F238E27FC236}">
                <a16:creationId xmlns:a16="http://schemas.microsoft.com/office/drawing/2014/main" xmlns="" id="{ECB03D1A-AA63-224E-A7F2-44C5BFC3BB18}"/>
              </a:ext>
            </a:extLst>
          </p:cNvPr>
          <p:cNvSpPr>
            <a:spLocks noGrp="1"/>
          </p:cNvSpPr>
          <p:nvPr>
            <p:ph type="sldNum" sz="quarter" idx="23"/>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3A8A6BD1-F915-3341-A97B-D851E142A304}"/>
              </a:ext>
            </a:extLst>
          </p:cNvPr>
          <p:cNvSpPr>
            <a:spLocks noGrp="1"/>
          </p:cNvSpPr>
          <p:nvPr>
            <p:ph type="title" hasCustomPrompt="1"/>
          </p:nvPr>
        </p:nvSpPr>
        <p:spPr>
          <a:xfrm>
            <a:off x="457200" y="457200"/>
            <a:ext cx="8229600" cy="457200"/>
          </a:xfrm>
        </p:spPr>
        <p:txBody>
          <a:bodyPr/>
          <a:lstStyle>
            <a:lvl1pPr>
              <a:defRPr/>
            </a:lvl1pPr>
          </a:lstStyle>
          <a:p>
            <a:r>
              <a:rPr lang="en-US" dirty="0"/>
              <a:t>[Slide title]</a:t>
            </a:r>
          </a:p>
        </p:txBody>
      </p:sp>
      <p:sp>
        <p:nvSpPr>
          <p:cNvPr id="12" name="Subtitle 2">
            <a:extLst>
              <a:ext uri="{FF2B5EF4-FFF2-40B4-BE49-F238E27FC236}">
                <a16:creationId xmlns:a16="http://schemas.microsoft.com/office/drawing/2014/main" xmlns="" id="{E56EB561-11D5-504E-9E61-994FBB00DDFD}"/>
              </a:ext>
            </a:extLst>
          </p:cNvPr>
          <p:cNvSpPr>
            <a:spLocks noGrp="1"/>
          </p:cNvSpPr>
          <p:nvPr>
            <p:ph type="subTitle" idx="24" hasCustomPrompt="1"/>
          </p:nvPr>
        </p:nvSpPr>
        <p:spPr>
          <a:xfrm>
            <a:off x="457199" y="914401"/>
            <a:ext cx="8229602"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3" name="Date Placeholder 2">
            <a:extLst>
              <a:ext uri="{FF2B5EF4-FFF2-40B4-BE49-F238E27FC236}">
                <a16:creationId xmlns:a16="http://schemas.microsoft.com/office/drawing/2014/main" xmlns="" id="{3A939163-BF63-8043-BDC3-69A4BD59AB49}"/>
              </a:ext>
            </a:extLst>
          </p:cNvPr>
          <p:cNvSpPr>
            <a:spLocks noGrp="1"/>
          </p:cNvSpPr>
          <p:nvPr>
            <p:ph type="dt" sz="half" idx="25"/>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D07B9C70-DF32-3742-83B3-B438CE860005}"/>
              </a:ext>
            </a:extLst>
          </p:cNvPr>
          <p:cNvSpPr>
            <a:spLocks noGrp="1"/>
          </p:cNvSpPr>
          <p:nvPr>
            <p:ph type="ftr" sz="quarter" idx="26"/>
          </p:nvPr>
        </p:nvSpPr>
        <p:spPr/>
        <p:txBody>
          <a:bodyPr/>
          <a:lstStyle/>
          <a:p>
            <a:pPr algn="l"/>
            <a:r>
              <a:rPr lang="en-US"/>
              <a:t>Presentation Title</a:t>
            </a:r>
            <a:endParaRPr lang="en-US"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1274660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our Text Boxes for Icons - Subtitle">
    <p:spTree>
      <p:nvGrpSpPr>
        <p:cNvPr id="1" name=""/>
        <p:cNvGrpSpPr/>
        <p:nvPr/>
      </p:nvGrpSpPr>
      <p:grpSpPr>
        <a:xfrm>
          <a:off x="0" y="0"/>
          <a:ext cx="0" cy="0"/>
          <a:chOff x="0" y="0"/>
          <a:chExt cx="0" cy="0"/>
        </a:xfrm>
      </p:grpSpPr>
      <p:sp>
        <p:nvSpPr>
          <p:cNvPr id="13" name="Text Placeholder 12"/>
          <p:cNvSpPr>
            <a:spLocks noGrp="1"/>
          </p:cNvSpPr>
          <p:nvPr>
            <p:ph type="body" sz="quarter" idx="14" hasCustomPrompt="1"/>
          </p:nvPr>
        </p:nvSpPr>
        <p:spPr>
          <a:xfrm>
            <a:off x="457200" y="3429000"/>
            <a:ext cx="1847088" cy="274320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2"/>
          <p:cNvSpPr>
            <a:spLocks noGrp="1"/>
          </p:cNvSpPr>
          <p:nvPr>
            <p:ph type="body" sz="quarter" idx="16" hasCustomPrompt="1"/>
          </p:nvPr>
        </p:nvSpPr>
        <p:spPr>
          <a:xfrm>
            <a:off x="2584704" y="3429000"/>
            <a:ext cx="1847088" cy="274320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2"/>
          <p:cNvSpPr>
            <a:spLocks noGrp="1"/>
          </p:cNvSpPr>
          <p:nvPr>
            <p:ph type="body" sz="quarter" idx="18" hasCustomPrompt="1"/>
          </p:nvPr>
        </p:nvSpPr>
        <p:spPr>
          <a:xfrm>
            <a:off x="4712208" y="3429000"/>
            <a:ext cx="1847088" cy="274320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2"/>
          <p:cNvSpPr>
            <a:spLocks noGrp="1"/>
          </p:cNvSpPr>
          <p:nvPr>
            <p:ph type="body" sz="quarter" idx="20" hasCustomPrompt="1"/>
          </p:nvPr>
        </p:nvSpPr>
        <p:spPr>
          <a:xfrm>
            <a:off x="6839712" y="3429000"/>
            <a:ext cx="1847088" cy="2743200"/>
          </a:xfrm>
        </p:spPr>
        <p:txBody>
          <a:bodyPr/>
          <a:lstStyle>
            <a:lvl1pPr>
              <a:spcBef>
                <a:spcPts val="0"/>
              </a:spcBef>
              <a:spcAft>
                <a:spcPts val="300"/>
              </a:spcAft>
              <a:defRPr sz="1000" b="1"/>
            </a:lvl1pPr>
            <a:lvl2pPr>
              <a:spcAft>
                <a:spcPts val="300"/>
              </a:spcAft>
              <a:defRPr/>
            </a:lvl2pPr>
            <a:lvl3pPr>
              <a:spcAft>
                <a:spcPts val="300"/>
              </a:spcAft>
              <a:defRPr/>
            </a:lvl3pPr>
            <a:lvl4pPr>
              <a:spcAft>
                <a:spcPts val="300"/>
              </a:spcAft>
              <a:defRPr/>
            </a:lvl4pPr>
            <a:lvl5pPr>
              <a:spcAft>
                <a:spcPts val="300"/>
              </a:spcAft>
              <a:defRPr/>
            </a:lvl5pPr>
            <a:lvl6pPr>
              <a:spcAft>
                <a:spcPts val="300"/>
              </a:spcAft>
              <a:defRPr/>
            </a:lvl6pPr>
            <a:lvl7pPr>
              <a:spcAft>
                <a:spcPts val="300"/>
              </a:spcAft>
              <a:defRPr/>
            </a:lvl7pPr>
            <a:lvl8pPr>
              <a:spcAft>
                <a:spcPts val="300"/>
              </a:spcAft>
              <a:defRPr/>
            </a:lvl8pPr>
            <a:lvl9pPr>
              <a:spcAft>
                <a:spcPts val="300"/>
              </a:spcAf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a:extLst>
              <a:ext uri="{FF2B5EF4-FFF2-40B4-BE49-F238E27FC236}">
                <a16:creationId xmlns:a16="http://schemas.microsoft.com/office/drawing/2014/main" xmlns="" id="{B53B37F2-903B-D544-93F5-C52542E06C38}"/>
              </a:ext>
            </a:extLst>
          </p:cNvPr>
          <p:cNvSpPr>
            <a:spLocks noGrp="1"/>
          </p:cNvSpPr>
          <p:nvPr>
            <p:ph type="sldNum" sz="quarter" idx="22"/>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9232D5F6-81AA-5549-8A1C-2D8FAF6CD54E}"/>
              </a:ext>
            </a:extLst>
          </p:cNvPr>
          <p:cNvSpPr>
            <a:spLocks noGrp="1"/>
          </p:cNvSpPr>
          <p:nvPr>
            <p:ph type="title" hasCustomPrompt="1"/>
          </p:nvPr>
        </p:nvSpPr>
        <p:spPr>
          <a:xfrm>
            <a:off x="457200" y="457200"/>
            <a:ext cx="8229600" cy="457200"/>
          </a:xfrm>
        </p:spPr>
        <p:txBody>
          <a:bodyPr/>
          <a:lstStyle>
            <a:lvl1pPr>
              <a:defRPr/>
            </a:lvl1pPr>
          </a:lstStyle>
          <a:p>
            <a:r>
              <a:rPr lang="en-US" dirty="0"/>
              <a:t>[Slide title]</a:t>
            </a:r>
          </a:p>
        </p:txBody>
      </p:sp>
      <p:sp>
        <p:nvSpPr>
          <p:cNvPr id="10" name="Subtitle 2">
            <a:extLst>
              <a:ext uri="{FF2B5EF4-FFF2-40B4-BE49-F238E27FC236}">
                <a16:creationId xmlns:a16="http://schemas.microsoft.com/office/drawing/2014/main" xmlns="" id="{3245F15E-AE15-FB42-8437-8AFF26EC5782}"/>
              </a:ext>
            </a:extLst>
          </p:cNvPr>
          <p:cNvSpPr>
            <a:spLocks noGrp="1"/>
          </p:cNvSpPr>
          <p:nvPr>
            <p:ph type="subTitle" idx="23" hasCustomPrompt="1"/>
          </p:nvPr>
        </p:nvSpPr>
        <p:spPr>
          <a:xfrm>
            <a:off x="457199" y="914401"/>
            <a:ext cx="8229602"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3" name="Date Placeholder 2">
            <a:extLst>
              <a:ext uri="{FF2B5EF4-FFF2-40B4-BE49-F238E27FC236}">
                <a16:creationId xmlns:a16="http://schemas.microsoft.com/office/drawing/2014/main" xmlns="" id="{79A39B81-901C-8F4B-877F-C34DF50BD9BF}"/>
              </a:ext>
            </a:extLst>
          </p:cNvPr>
          <p:cNvSpPr>
            <a:spLocks noGrp="1"/>
          </p:cNvSpPr>
          <p:nvPr>
            <p:ph type="dt" sz="half" idx="24"/>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EEB3CD5D-F863-924F-BC65-EAF3EA2BE2E5}"/>
              </a:ext>
            </a:extLst>
          </p:cNvPr>
          <p:cNvSpPr>
            <a:spLocks noGrp="1"/>
          </p:cNvSpPr>
          <p:nvPr>
            <p:ph type="ftr" sz="quarter" idx="25"/>
          </p:nvPr>
        </p:nvSpPr>
        <p:spPr/>
        <p:txBody>
          <a:bodyPr/>
          <a:lstStyle/>
          <a:p>
            <a:pPr algn="l"/>
            <a:r>
              <a:rPr lang="en-US"/>
              <a:t>Presentation Title</a:t>
            </a:r>
            <a:endParaRPr lang="en-US"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7269704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our Team Images - Subtitle">
    <p:spTree>
      <p:nvGrpSpPr>
        <p:cNvPr id="1" name=""/>
        <p:cNvGrpSpPr/>
        <p:nvPr/>
      </p:nvGrpSpPr>
      <p:grpSpPr>
        <a:xfrm>
          <a:off x="0" y="0"/>
          <a:ext cx="0" cy="0"/>
          <a:chOff x="0" y="0"/>
          <a:chExt cx="0" cy="0"/>
        </a:xfrm>
      </p:grpSpPr>
      <p:sp>
        <p:nvSpPr>
          <p:cNvPr id="10" name="Picture Placeholder 9"/>
          <p:cNvSpPr>
            <a:spLocks noGrp="1" noChangeAspect="1"/>
          </p:cNvSpPr>
          <p:nvPr>
            <p:ph type="pic" sz="quarter" idx="13"/>
          </p:nvPr>
        </p:nvSpPr>
        <p:spPr>
          <a:xfrm>
            <a:off x="457200" y="2103438"/>
            <a:ext cx="1325880" cy="1325880"/>
          </a:xfrm>
          <a:solidFill>
            <a:srgbClr val="DEDEDE"/>
          </a:solidFill>
        </p:spPr>
        <p:txBody>
          <a:bodyPr anchor="ctr" anchorCtr="0"/>
          <a:lstStyle>
            <a:lvl1pPr algn="ctr">
              <a:defRPr sz="1000" b="0">
                <a:solidFill>
                  <a:schemeClr val="tx1"/>
                </a:solidFill>
              </a:defRPr>
            </a:lvl1pPr>
          </a:lstStyle>
          <a:p>
            <a:r>
              <a:rPr lang="en-US"/>
              <a:t>Click icon to add picture</a:t>
            </a:r>
            <a:endParaRPr lang="en-GB" dirty="0"/>
          </a:p>
        </p:txBody>
      </p:sp>
      <p:sp>
        <p:nvSpPr>
          <p:cNvPr id="13" name="Text Placeholder 12"/>
          <p:cNvSpPr>
            <a:spLocks noGrp="1"/>
          </p:cNvSpPr>
          <p:nvPr>
            <p:ph type="body" sz="quarter" idx="14" hasCustomPrompt="1"/>
          </p:nvPr>
        </p:nvSpPr>
        <p:spPr>
          <a:xfrm>
            <a:off x="457200" y="3657600"/>
            <a:ext cx="1847088" cy="2514600"/>
          </a:xfrm>
        </p:spPr>
        <p:txBody>
          <a:bodyPr/>
          <a:lstStyle>
            <a:lvl1pPr>
              <a:spcBef>
                <a:spcPts val="0"/>
              </a:spcBef>
              <a:spcAft>
                <a:spcPts val="300"/>
              </a:spcAft>
              <a:defRPr sz="1400" b="1"/>
            </a:lvl1pPr>
            <a:lvl2pPr>
              <a:spcAft>
                <a:spcPts val="300"/>
              </a:spcAft>
              <a:defRPr sz="1400"/>
            </a:lvl2pPr>
            <a:lvl3pPr>
              <a:spcAft>
                <a:spcPts val="300"/>
              </a:spcAft>
              <a:defRPr sz="1400"/>
            </a:lvl3pPr>
            <a:lvl4pPr>
              <a:spcAft>
                <a:spcPts val="300"/>
              </a:spcAft>
              <a:defRPr sz="1400"/>
            </a:lvl4pPr>
            <a:lvl5pPr>
              <a:spcAft>
                <a:spcPts val="300"/>
              </a:spcAft>
              <a:defRPr sz="1400"/>
            </a:lvl5pPr>
            <a:lvl6pPr>
              <a:spcAft>
                <a:spcPts val="300"/>
              </a:spcAft>
              <a:defRPr sz="1400"/>
            </a:lvl6pPr>
            <a:lvl7pPr>
              <a:spcAft>
                <a:spcPts val="300"/>
              </a:spcAft>
              <a:defRPr sz="1400"/>
            </a:lvl7pPr>
            <a:lvl8pPr>
              <a:spcAft>
                <a:spcPts val="300"/>
              </a:spcAft>
              <a:defRPr sz="1400"/>
            </a:lvl8pPr>
            <a:lvl9pPr>
              <a:spcAft>
                <a:spcPts val="300"/>
              </a:spcAft>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Picture Placeholder 9"/>
          <p:cNvSpPr>
            <a:spLocks noGrp="1" noChangeAspect="1"/>
          </p:cNvSpPr>
          <p:nvPr>
            <p:ph type="pic" sz="quarter" idx="15"/>
          </p:nvPr>
        </p:nvSpPr>
        <p:spPr>
          <a:xfrm>
            <a:off x="2584704" y="2103438"/>
            <a:ext cx="1325880" cy="1325880"/>
          </a:xfrm>
          <a:solidFill>
            <a:srgbClr val="DEDEDE"/>
          </a:solidFill>
        </p:spPr>
        <p:txBody>
          <a:bodyPr anchor="ctr" anchorCtr="0"/>
          <a:lstStyle>
            <a:lvl1pPr algn="ctr">
              <a:defRPr sz="1000" b="0">
                <a:solidFill>
                  <a:schemeClr val="tx1"/>
                </a:solidFill>
              </a:defRPr>
            </a:lvl1pPr>
          </a:lstStyle>
          <a:p>
            <a:r>
              <a:rPr lang="en-US"/>
              <a:t>Click icon to add picture</a:t>
            </a:r>
            <a:endParaRPr lang="en-GB"/>
          </a:p>
        </p:txBody>
      </p:sp>
      <p:sp>
        <p:nvSpPr>
          <p:cNvPr id="17" name="Text Placeholder 12"/>
          <p:cNvSpPr>
            <a:spLocks noGrp="1"/>
          </p:cNvSpPr>
          <p:nvPr>
            <p:ph type="body" sz="quarter" idx="16" hasCustomPrompt="1"/>
          </p:nvPr>
        </p:nvSpPr>
        <p:spPr>
          <a:xfrm>
            <a:off x="2584704" y="3657600"/>
            <a:ext cx="1847088" cy="2514600"/>
          </a:xfrm>
        </p:spPr>
        <p:txBody>
          <a:bodyPr/>
          <a:lstStyle>
            <a:lvl1pPr>
              <a:spcBef>
                <a:spcPts val="0"/>
              </a:spcBef>
              <a:spcAft>
                <a:spcPts val="300"/>
              </a:spcAft>
              <a:defRPr sz="1400" b="1"/>
            </a:lvl1pPr>
            <a:lvl2pPr>
              <a:spcAft>
                <a:spcPts val="300"/>
              </a:spcAft>
              <a:defRPr sz="1400"/>
            </a:lvl2pPr>
            <a:lvl3pPr>
              <a:spcAft>
                <a:spcPts val="300"/>
              </a:spcAft>
              <a:defRPr sz="1400"/>
            </a:lvl3pPr>
            <a:lvl4pPr>
              <a:spcAft>
                <a:spcPts val="300"/>
              </a:spcAft>
              <a:defRPr sz="1400"/>
            </a:lvl4pPr>
            <a:lvl5pPr>
              <a:spcAft>
                <a:spcPts val="300"/>
              </a:spcAft>
              <a:defRPr sz="1400"/>
            </a:lvl5pPr>
            <a:lvl6pPr>
              <a:spcAft>
                <a:spcPts val="300"/>
              </a:spcAft>
              <a:defRPr sz="1400"/>
            </a:lvl6pPr>
            <a:lvl7pPr>
              <a:spcAft>
                <a:spcPts val="300"/>
              </a:spcAft>
              <a:defRPr sz="1400"/>
            </a:lvl7pPr>
            <a:lvl8pPr>
              <a:spcAft>
                <a:spcPts val="300"/>
              </a:spcAft>
              <a:defRPr sz="1400"/>
            </a:lvl8pPr>
            <a:lvl9pPr>
              <a:spcAft>
                <a:spcPts val="300"/>
              </a:spcAft>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9"/>
          <p:cNvSpPr>
            <a:spLocks noGrp="1" noChangeAspect="1"/>
          </p:cNvSpPr>
          <p:nvPr>
            <p:ph type="pic" sz="quarter" idx="17"/>
          </p:nvPr>
        </p:nvSpPr>
        <p:spPr>
          <a:xfrm>
            <a:off x="4712208" y="2103438"/>
            <a:ext cx="1325880" cy="1325880"/>
          </a:xfrm>
          <a:solidFill>
            <a:srgbClr val="DEDEDE"/>
          </a:solidFill>
        </p:spPr>
        <p:txBody>
          <a:bodyPr anchor="ctr" anchorCtr="0"/>
          <a:lstStyle>
            <a:lvl1pPr algn="ctr">
              <a:defRPr sz="1000" b="0">
                <a:solidFill>
                  <a:schemeClr val="tx1"/>
                </a:solidFill>
              </a:defRPr>
            </a:lvl1pPr>
          </a:lstStyle>
          <a:p>
            <a:r>
              <a:rPr lang="en-US"/>
              <a:t>Click icon to add picture</a:t>
            </a:r>
            <a:endParaRPr lang="en-GB"/>
          </a:p>
        </p:txBody>
      </p:sp>
      <p:sp>
        <p:nvSpPr>
          <p:cNvPr id="19" name="Text Placeholder 12"/>
          <p:cNvSpPr>
            <a:spLocks noGrp="1"/>
          </p:cNvSpPr>
          <p:nvPr>
            <p:ph type="body" sz="quarter" idx="18" hasCustomPrompt="1"/>
          </p:nvPr>
        </p:nvSpPr>
        <p:spPr>
          <a:xfrm>
            <a:off x="4712208" y="3657600"/>
            <a:ext cx="1847088" cy="2514600"/>
          </a:xfrm>
        </p:spPr>
        <p:txBody>
          <a:bodyPr/>
          <a:lstStyle>
            <a:lvl1pPr>
              <a:spcBef>
                <a:spcPts val="0"/>
              </a:spcBef>
              <a:spcAft>
                <a:spcPts val="300"/>
              </a:spcAft>
              <a:defRPr sz="1400" b="1"/>
            </a:lvl1pPr>
            <a:lvl2pPr>
              <a:spcAft>
                <a:spcPts val="300"/>
              </a:spcAft>
              <a:defRPr sz="1400"/>
            </a:lvl2pPr>
            <a:lvl3pPr>
              <a:spcAft>
                <a:spcPts val="300"/>
              </a:spcAft>
              <a:defRPr sz="1400"/>
            </a:lvl3pPr>
            <a:lvl4pPr>
              <a:spcAft>
                <a:spcPts val="300"/>
              </a:spcAft>
              <a:defRPr sz="1400"/>
            </a:lvl4pPr>
            <a:lvl5pPr>
              <a:spcAft>
                <a:spcPts val="300"/>
              </a:spcAft>
              <a:defRPr sz="1400"/>
            </a:lvl5pPr>
            <a:lvl6pPr>
              <a:spcAft>
                <a:spcPts val="300"/>
              </a:spcAft>
              <a:defRPr sz="1400"/>
            </a:lvl6pPr>
            <a:lvl7pPr>
              <a:spcAft>
                <a:spcPts val="300"/>
              </a:spcAft>
              <a:defRPr sz="1400"/>
            </a:lvl7pPr>
            <a:lvl8pPr>
              <a:spcAft>
                <a:spcPts val="300"/>
              </a:spcAft>
              <a:defRPr sz="1400"/>
            </a:lvl8pPr>
            <a:lvl9pPr>
              <a:spcAft>
                <a:spcPts val="300"/>
              </a:spcAft>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9"/>
          <p:cNvSpPr>
            <a:spLocks noGrp="1" noChangeAspect="1"/>
          </p:cNvSpPr>
          <p:nvPr>
            <p:ph type="pic" sz="quarter" idx="19"/>
          </p:nvPr>
        </p:nvSpPr>
        <p:spPr>
          <a:xfrm>
            <a:off x="6839712" y="2103438"/>
            <a:ext cx="1325880" cy="1325880"/>
          </a:xfrm>
          <a:solidFill>
            <a:srgbClr val="DEDEDE"/>
          </a:solidFill>
        </p:spPr>
        <p:txBody>
          <a:bodyPr anchor="ctr" anchorCtr="0"/>
          <a:lstStyle>
            <a:lvl1pPr algn="ctr">
              <a:defRPr sz="1000" b="0">
                <a:solidFill>
                  <a:schemeClr val="tx1"/>
                </a:solidFill>
              </a:defRPr>
            </a:lvl1pPr>
          </a:lstStyle>
          <a:p>
            <a:r>
              <a:rPr lang="en-US"/>
              <a:t>Click icon to add picture</a:t>
            </a:r>
            <a:endParaRPr lang="en-GB" dirty="0"/>
          </a:p>
        </p:txBody>
      </p:sp>
      <p:sp>
        <p:nvSpPr>
          <p:cNvPr id="15" name="Text Placeholder 12"/>
          <p:cNvSpPr>
            <a:spLocks noGrp="1"/>
          </p:cNvSpPr>
          <p:nvPr>
            <p:ph type="body" sz="quarter" idx="20" hasCustomPrompt="1"/>
          </p:nvPr>
        </p:nvSpPr>
        <p:spPr>
          <a:xfrm>
            <a:off x="6839712" y="3657600"/>
            <a:ext cx="1847088" cy="2514600"/>
          </a:xfrm>
        </p:spPr>
        <p:txBody>
          <a:bodyPr/>
          <a:lstStyle>
            <a:lvl1pPr>
              <a:spcBef>
                <a:spcPts val="0"/>
              </a:spcBef>
              <a:spcAft>
                <a:spcPts val="300"/>
              </a:spcAft>
              <a:defRPr sz="1400" b="1"/>
            </a:lvl1pPr>
            <a:lvl2pPr>
              <a:spcAft>
                <a:spcPts val="300"/>
              </a:spcAft>
              <a:defRPr sz="1400"/>
            </a:lvl2pPr>
            <a:lvl3pPr>
              <a:spcAft>
                <a:spcPts val="300"/>
              </a:spcAft>
              <a:defRPr sz="1400"/>
            </a:lvl3pPr>
            <a:lvl4pPr>
              <a:spcAft>
                <a:spcPts val="300"/>
              </a:spcAft>
              <a:defRPr sz="1400"/>
            </a:lvl4pPr>
            <a:lvl5pPr>
              <a:spcAft>
                <a:spcPts val="300"/>
              </a:spcAft>
              <a:defRPr sz="1400"/>
            </a:lvl5pPr>
            <a:lvl6pPr>
              <a:spcAft>
                <a:spcPts val="300"/>
              </a:spcAft>
              <a:defRPr sz="1400"/>
            </a:lvl6pPr>
            <a:lvl7pPr>
              <a:spcAft>
                <a:spcPts val="300"/>
              </a:spcAft>
              <a:defRPr sz="1400"/>
            </a:lvl7pPr>
            <a:lvl8pPr>
              <a:spcAft>
                <a:spcPts val="300"/>
              </a:spcAft>
              <a:defRPr sz="1400"/>
            </a:lvl8pPr>
            <a:lvl9pPr>
              <a:spcAft>
                <a:spcPts val="300"/>
              </a:spcAft>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a:extLst>
              <a:ext uri="{FF2B5EF4-FFF2-40B4-BE49-F238E27FC236}">
                <a16:creationId xmlns:a16="http://schemas.microsoft.com/office/drawing/2014/main" xmlns="" id="{FE0022E1-5A19-8748-8180-279AACB6BB63}"/>
              </a:ext>
            </a:extLst>
          </p:cNvPr>
          <p:cNvSpPr>
            <a:spLocks noGrp="1"/>
          </p:cNvSpPr>
          <p:nvPr>
            <p:ph type="sldNum" sz="quarter" idx="25"/>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10FB72B8-5E0F-4546-998F-F53DD89088B2}"/>
              </a:ext>
            </a:extLst>
          </p:cNvPr>
          <p:cNvSpPr>
            <a:spLocks noGrp="1"/>
          </p:cNvSpPr>
          <p:nvPr>
            <p:ph type="title" hasCustomPrompt="1"/>
          </p:nvPr>
        </p:nvSpPr>
        <p:spPr>
          <a:xfrm>
            <a:off x="457200" y="457200"/>
            <a:ext cx="8229600" cy="457200"/>
          </a:xfrm>
        </p:spPr>
        <p:txBody>
          <a:bodyPr/>
          <a:lstStyle>
            <a:lvl1pPr>
              <a:defRPr/>
            </a:lvl1pPr>
          </a:lstStyle>
          <a:p>
            <a:r>
              <a:rPr lang="en-US" dirty="0"/>
              <a:t>[Slide title]</a:t>
            </a:r>
          </a:p>
        </p:txBody>
      </p:sp>
      <p:sp>
        <p:nvSpPr>
          <p:cNvPr id="22" name="Subtitle 2">
            <a:extLst>
              <a:ext uri="{FF2B5EF4-FFF2-40B4-BE49-F238E27FC236}">
                <a16:creationId xmlns:a16="http://schemas.microsoft.com/office/drawing/2014/main" xmlns="" id="{427BC1F7-D69A-A447-85C4-1068CD752E04}"/>
              </a:ext>
            </a:extLst>
          </p:cNvPr>
          <p:cNvSpPr>
            <a:spLocks noGrp="1"/>
          </p:cNvSpPr>
          <p:nvPr>
            <p:ph type="subTitle" idx="26" hasCustomPrompt="1"/>
          </p:nvPr>
        </p:nvSpPr>
        <p:spPr>
          <a:xfrm>
            <a:off x="457199" y="914401"/>
            <a:ext cx="8229602"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3" name="Date Placeholder 2">
            <a:extLst>
              <a:ext uri="{FF2B5EF4-FFF2-40B4-BE49-F238E27FC236}">
                <a16:creationId xmlns:a16="http://schemas.microsoft.com/office/drawing/2014/main" xmlns="" id="{C8F0BDBE-F611-094E-BCB3-135A82FDBCC4}"/>
              </a:ext>
            </a:extLst>
          </p:cNvPr>
          <p:cNvSpPr>
            <a:spLocks noGrp="1"/>
          </p:cNvSpPr>
          <p:nvPr>
            <p:ph type="dt" sz="half" idx="27"/>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39CFE68A-41FD-4D4E-BFC8-F6045612973B}"/>
              </a:ext>
            </a:extLst>
          </p:cNvPr>
          <p:cNvSpPr>
            <a:spLocks noGrp="1"/>
          </p:cNvSpPr>
          <p:nvPr>
            <p:ph type="ftr" sz="quarter" idx="28"/>
          </p:nvPr>
        </p:nvSpPr>
        <p:spPr/>
        <p:txBody>
          <a:bodyPr/>
          <a:lstStyle/>
          <a:p>
            <a:pPr algn="l"/>
            <a:r>
              <a:rPr lang="en-US"/>
              <a:t>Presentation Title</a:t>
            </a:r>
            <a:endParaRPr lang="en-US"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5121429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ne Column Chart - Subtitl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2560638" cy="4068762"/>
          </a:xfrm>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9" name="Chart Placeholder 8"/>
          <p:cNvSpPr>
            <a:spLocks noGrp="1"/>
          </p:cNvSpPr>
          <p:nvPr>
            <p:ph type="chart" sz="quarter" idx="13"/>
          </p:nvPr>
        </p:nvSpPr>
        <p:spPr>
          <a:xfrm>
            <a:off x="3931920" y="1417320"/>
            <a:ext cx="4754880" cy="4754880"/>
          </a:xfrm>
        </p:spPr>
        <p:txBody>
          <a:bodyPr anchor="ctr" anchorCtr="0"/>
          <a:lstStyle>
            <a:lvl1pPr algn="ctr">
              <a:defRPr sz="1000" b="0">
                <a:solidFill>
                  <a:schemeClr val="tx1"/>
                </a:solidFill>
              </a:defRPr>
            </a:lvl1pPr>
          </a:lstStyle>
          <a:p>
            <a:r>
              <a:rPr lang="en-US"/>
              <a:t>Click icon to add chart</a:t>
            </a:r>
            <a:endParaRPr lang="en-GB" dirty="0"/>
          </a:p>
        </p:txBody>
      </p:sp>
      <p:sp>
        <p:nvSpPr>
          <p:cNvPr id="5" name="Slide Number Placeholder 4">
            <a:extLst>
              <a:ext uri="{FF2B5EF4-FFF2-40B4-BE49-F238E27FC236}">
                <a16:creationId xmlns:a16="http://schemas.microsoft.com/office/drawing/2014/main" xmlns="" id="{80C256F8-EAA0-F045-A569-920F86A13F1E}"/>
              </a:ext>
            </a:extLst>
          </p:cNvPr>
          <p:cNvSpPr>
            <a:spLocks noGrp="1"/>
          </p:cNvSpPr>
          <p:nvPr>
            <p:ph type="sldNum" sz="quarter" idx="18"/>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39DE7138-B57F-3D42-9940-0CF8948314A1}"/>
              </a:ext>
            </a:extLst>
          </p:cNvPr>
          <p:cNvSpPr>
            <a:spLocks noGrp="1"/>
          </p:cNvSpPr>
          <p:nvPr>
            <p:ph type="title" hasCustomPrompt="1"/>
          </p:nvPr>
        </p:nvSpPr>
        <p:spPr>
          <a:xfrm>
            <a:off x="457200" y="457200"/>
            <a:ext cx="8229600" cy="457200"/>
          </a:xfrm>
        </p:spPr>
        <p:txBody>
          <a:bodyPr/>
          <a:lstStyle>
            <a:lvl1pPr>
              <a:defRPr/>
            </a:lvl1pPr>
          </a:lstStyle>
          <a:p>
            <a:r>
              <a:rPr lang="en-US" dirty="0"/>
              <a:t>[Slide title]</a:t>
            </a:r>
          </a:p>
        </p:txBody>
      </p:sp>
      <p:sp>
        <p:nvSpPr>
          <p:cNvPr id="8" name="Subtitle 2">
            <a:extLst>
              <a:ext uri="{FF2B5EF4-FFF2-40B4-BE49-F238E27FC236}">
                <a16:creationId xmlns:a16="http://schemas.microsoft.com/office/drawing/2014/main" xmlns="" id="{1683001D-E2E2-4546-95A4-1E246D513FA2}"/>
              </a:ext>
            </a:extLst>
          </p:cNvPr>
          <p:cNvSpPr>
            <a:spLocks noGrp="1"/>
          </p:cNvSpPr>
          <p:nvPr>
            <p:ph type="subTitle" idx="16" hasCustomPrompt="1"/>
          </p:nvPr>
        </p:nvSpPr>
        <p:spPr>
          <a:xfrm>
            <a:off x="457199" y="914401"/>
            <a:ext cx="8229602" cy="914399"/>
          </a:xfrm>
        </p:spPr>
        <p:txBody>
          <a:bodyPr/>
          <a:lstStyle>
            <a:lvl1pPr marL="0" indent="0" algn="l">
              <a:lnSpc>
                <a:spcPct val="85000"/>
              </a:lnSpc>
              <a:spcBef>
                <a:spcPts val="0"/>
              </a:spcBef>
              <a:spcAft>
                <a:spcPts val="0"/>
              </a:spcAft>
              <a:buNone/>
              <a:defRPr sz="1800" b="0">
                <a:solidFill>
                  <a:schemeClr val="tx1"/>
                </a:solidFill>
              </a:defRPr>
            </a:lvl1pPr>
            <a:lvl2pPr marL="0" indent="0" algn="l">
              <a:lnSpc>
                <a:spcPct val="85000"/>
              </a:lnSpc>
              <a:spcBef>
                <a:spcPts val="0"/>
              </a:spcBef>
              <a:spcAft>
                <a:spcPts val="0"/>
              </a:spcAft>
              <a:buNone/>
              <a:defRPr sz="1800"/>
            </a:lvl2pPr>
            <a:lvl3pPr marL="0" indent="0" algn="l">
              <a:lnSpc>
                <a:spcPct val="85000"/>
              </a:lnSpc>
              <a:spcBef>
                <a:spcPts val="0"/>
              </a:spcBef>
              <a:spcAft>
                <a:spcPts val="0"/>
              </a:spcAft>
              <a:buNone/>
              <a:defRPr sz="1800"/>
            </a:lvl3pPr>
            <a:lvl4pPr marL="0" indent="0" algn="l">
              <a:lnSpc>
                <a:spcPct val="85000"/>
              </a:lnSpc>
              <a:spcBef>
                <a:spcPts val="0"/>
              </a:spcBef>
              <a:spcAft>
                <a:spcPts val="0"/>
              </a:spcAft>
              <a:buNone/>
              <a:defRPr sz="1800"/>
            </a:lvl4pPr>
            <a:lvl5pPr marL="0" indent="0" algn="l">
              <a:lnSpc>
                <a:spcPct val="85000"/>
              </a:lnSpc>
              <a:spcBef>
                <a:spcPts val="0"/>
              </a:spcBef>
              <a:spcAft>
                <a:spcPts val="0"/>
              </a:spcAft>
              <a:buNone/>
              <a:defRPr sz="1800"/>
            </a:lvl5pPr>
            <a:lvl6pPr marL="0" indent="0" algn="l">
              <a:lnSpc>
                <a:spcPct val="85000"/>
              </a:lnSpc>
              <a:spcBef>
                <a:spcPts val="0"/>
              </a:spcBef>
              <a:spcAft>
                <a:spcPts val="0"/>
              </a:spcAft>
              <a:buNone/>
              <a:defRPr sz="1800"/>
            </a:lvl6pPr>
            <a:lvl7pPr marL="0" indent="0" algn="l">
              <a:lnSpc>
                <a:spcPct val="85000"/>
              </a:lnSpc>
              <a:spcBef>
                <a:spcPts val="0"/>
              </a:spcBef>
              <a:spcAft>
                <a:spcPts val="0"/>
              </a:spcAft>
              <a:buNone/>
              <a:defRPr sz="1800"/>
            </a:lvl7pPr>
            <a:lvl8pPr marL="0" indent="0" algn="l">
              <a:lnSpc>
                <a:spcPct val="85000"/>
              </a:lnSpc>
              <a:spcBef>
                <a:spcPts val="0"/>
              </a:spcBef>
              <a:spcAft>
                <a:spcPts val="0"/>
              </a:spcAft>
              <a:buNone/>
              <a:defRPr sz="1800"/>
            </a:lvl8pPr>
            <a:lvl9pPr marL="0" indent="0" algn="l">
              <a:lnSpc>
                <a:spcPct val="85000"/>
              </a:lnSpc>
              <a:spcBef>
                <a:spcPts val="0"/>
              </a:spcBef>
              <a:spcAft>
                <a:spcPts val="0"/>
              </a:spcAft>
              <a:buNone/>
              <a:defRPr sz="1800"/>
            </a:lvl9pPr>
          </a:lstStyle>
          <a:p>
            <a:r>
              <a:rPr lang="en-US" dirty="0"/>
              <a:t>[Optional slide subtitle]</a:t>
            </a:r>
          </a:p>
        </p:txBody>
      </p:sp>
      <p:sp>
        <p:nvSpPr>
          <p:cNvPr id="4" name="Date Placeholder 3">
            <a:extLst>
              <a:ext uri="{FF2B5EF4-FFF2-40B4-BE49-F238E27FC236}">
                <a16:creationId xmlns:a16="http://schemas.microsoft.com/office/drawing/2014/main" xmlns="" id="{FFB2F380-0B14-BB49-A1D9-D641844339EF}"/>
              </a:ext>
            </a:extLst>
          </p:cNvPr>
          <p:cNvSpPr>
            <a:spLocks noGrp="1"/>
          </p:cNvSpPr>
          <p:nvPr>
            <p:ph type="dt" sz="half" idx="19"/>
          </p:nvPr>
        </p:nvSpPr>
        <p:spPr/>
        <p:txBody>
          <a:bodyPr/>
          <a:lstStyle/>
          <a:p>
            <a:r>
              <a:rPr lang="en-US"/>
              <a:t>Date</a:t>
            </a:r>
            <a:endParaRPr lang="en-US" dirty="0"/>
          </a:p>
        </p:txBody>
      </p:sp>
      <p:sp>
        <p:nvSpPr>
          <p:cNvPr id="6" name="Footer Placeholder 5">
            <a:extLst>
              <a:ext uri="{FF2B5EF4-FFF2-40B4-BE49-F238E27FC236}">
                <a16:creationId xmlns:a16="http://schemas.microsoft.com/office/drawing/2014/main" xmlns="" id="{23596D38-E2A0-9441-B5B3-5ECC9E89E7A7}"/>
              </a:ext>
            </a:extLst>
          </p:cNvPr>
          <p:cNvSpPr>
            <a:spLocks noGrp="1"/>
          </p:cNvSpPr>
          <p:nvPr>
            <p:ph type="ftr" sz="quarter" idx="20"/>
          </p:nvPr>
        </p:nvSpPr>
        <p:spPr/>
        <p:txBody>
          <a:bodyPr/>
          <a:lstStyle/>
          <a:p>
            <a:pPr algn="l"/>
            <a:r>
              <a:rPr lang="en-US"/>
              <a:t>Presentation Title</a:t>
            </a:r>
            <a:endParaRPr lang="en-US" dirty="0"/>
          </a:p>
        </p:txBody>
      </p:sp>
      <p:sp>
        <p:nvSpPr>
          <p:cNvPr id="7"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9113749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fographic and Chart">
    <p:spTree>
      <p:nvGrpSpPr>
        <p:cNvPr id="1" name=""/>
        <p:cNvGrpSpPr/>
        <p:nvPr/>
      </p:nvGrpSpPr>
      <p:grpSpPr>
        <a:xfrm>
          <a:off x="0" y="0"/>
          <a:ext cx="0" cy="0"/>
          <a:chOff x="0" y="0"/>
          <a:chExt cx="0" cy="0"/>
        </a:xfrm>
      </p:grpSpPr>
      <p:sp>
        <p:nvSpPr>
          <p:cNvPr id="8" name="Rectangle 7"/>
          <p:cNvSpPr/>
          <p:nvPr/>
        </p:nvSpPr>
        <p:spPr bwMode="hidden">
          <a:xfrm>
            <a:off x="0" y="2103438"/>
            <a:ext cx="3017838" cy="4068762"/>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Text Placeholder 9"/>
          <p:cNvSpPr>
            <a:spLocks noGrp="1"/>
          </p:cNvSpPr>
          <p:nvPr>
            <p:ph type="body" sz="quarter" idx="14" hasCustomPrompt="1"/>
          </p:nvPr>
        </p:nvSpPr>
        <p:spPr>
          <a:xfrm>
            <a:off x="457200" y="2377440"/>
            <a:ext cx="2423159" cy="1188720"/>
          </a:xfrm>
        </p:spPr>
        <p:txBody>
          <a:bodyPr tIns="0" bIns="0" anchor="t" anchorCtr="0"/>
          <a:lstStyle>
            <a:lvl1pPr>
              <a:lnSpc>
                <a:spcPct val="80000"/>
              </a:lnSpc>
              <a:spcBef>
                <a:spcPts val="0"/>
              </a:spcBef>
              <a:spcAft>
                <a:spcPts val="0"/>
              </a:spcAft>
              <a:defRPr sz="9600" b="1" spc="-75" baseline="0">
                <a:solidFill>
                  <a:schemeClr val="bg1"/>
                </a:solidFill>
              </a:defRPr>
            </a:lvl1pPr>
          </a:lstStyle>
          <a:p>
            <a:pPr lvl="0"/>
            <a:r>
              <a:rPr lang="en-US" dirty="0"/>
              <a:t>00%</a:t>
            </a:r>
          </a:p>
        </p:txBody>
      </p:sp>
      <p:sp>
        <p:nvSpPr>
          <p:cNvPr id="3" name="Content Placeholder 2"/>
          <p:cNvSpPr>
            <a:spLocks noGrp="1"/>
          </p:cNvSpPr>
          <p:nvPr>
            <p:ph idx="1" hasCustomPrompt="1"/>
          </p:nvPr>
        </p:nvSpPr>
        <p:spPr>
          <a:xfrm>
            <a:off x="457199" y="3566160"/>
            <a:ext cx="2423160" cy="2468880"/>
          </a:xfrm>
        </p:spPr>
        <p:txBody>
          <a:bodyPr/>
          <a:lstStyle>
            <a:lvl1pPr>
              <a:lnSpc>
                <a:spcPct val="100000"/>
              </a:lnSpc>
              <a:spcBef>
                <a:spcPts val="0"/>
              </a:spcBef>
              <a:spcAft>
                <a:spcPts val="0"/>
              </a:spcAft>
              <a:defRPr sz="1400" b="0">
                <a:solidFill>
                  <a:schemeClr val="bg1"/>
                </a:solidFill>
              </a:defRPr>
            </a:lvl1pPr>
            <a:lvl2pPr marL="137160" indent="-137160">
              <a:lnSpc>
                <a:spcPct val="100000"/>
              </a:lnSpc>
              <a:spcBef>
                <a:spcPts val="0"/>
              </a:spcBef>
              <a:spcAft>
                <a:spcPts val="0"/>
              </a:spcAft>
              <a:buFont typeface="Arial" panose="020B0604020202020204" pitchFamily="34" charset="0"/>
              <a:buChar char="•"/>
              <a:defRPr sz="1400" b="0">
                <a:solidFill>
                  <a:schemeClr val="bg1"/>
                </a:solidFill>
              </a:defRPr>
            </a:lvl2pPr>
            <a:lvl3pPr marL="274320" indent="-137160">
              <a:lnSpc>
                <a:spcPct val="100000"/>
              </a:lnSpc>
              <a:spcBef>
                <a:spcPts val="0"/>
              </a:spcBef>
              <a:spcAft>
                <a:spcPts val="0"/>
              </a:spcAft>
              <a:buFont typeface="Arial" panose="020B0604020202020204" pitchFamily="34" charset="0"/>
              <a:buChar char="–"/>
              <a:defRPr sz="1400" b="0">
                <a:solidFill>
                  <a:schemeClr val="bg1"/>
                </a:solidFill>
              </a:defRPr>
            </a:lvl3pPr>
            <a:lvl4pPr marL="411480" indent="-137160">
              <a:lnSpc>
                <a:spcPct val="100000"/>
              </a:lnSpc>
              <a:spcBef>
                <a:spcPts val="0"/>
              </a:spcBef>
              <a:spcAft>
                <a:spcPts val="0"/>
              </a:spcAft>
              <a:buFont typeface="Arial" panose="020B0604020202020204" pitchFamily="34" charset="0"/>
              <a:buChar char="•"/>
              <a:defRPr sz="1400" b="0">
                <a:solidFill>
                  <a:schemeClr val="bg1"/>
                </a:solidFill>
              </a:defRPr>
            </a:lvl4pPr>
            <a:lvl5pPr marL="548640" indent="-137160">
              <a:lnSpc>
                <a:spcPct val="100000"/>
              </a:lnSpc>
              <a:spcBef>
                <a:spcPts val="0"/>
              </a:spcBef>
              <a:spcAft>
                <a:spcPts val="0"/>
              </a:spcAft>
              <a:buFont typeface="Arial" panose="020B0604020202020204" pitchFamily="34" charset="0"/>
              <a:buChar char="–"/>
              <a:defRPr sz="1400" b="0">
                <a:solidFill>
                  <a:schemeClr val="bg1"/>
                </a:solidFill>
              </a:defRPr>
            </a:lvl5pPr>
            <a:lvl6pPr marL="685800" indent="-137160">
              <a:spcBef>
                <a:spcPts val="0"/>
              </a:spcBef>
              <a:buFont typeface="Arial" panose="020B0604020202020204" pitchFamily="34" charset="0"/>
              <a:buChar char="•"/>
              <a:defRPr sz="1400">
                <a:solidFill>
                  <a:schemeClr val="bg1"/>
                </a:solidFill>
              </a:defRPr>
            </a:lvl6pPr>
            <a:lvl7pPr marL="822960" indent="-137160">
              <a:spcBef>
                <a:spcPts val="0"/>
              </a:spcBef>
              <a:buFont typeface="Arial" panose="020B0604020202020204" pitchFamily="34" charset="0"/>
              <a:buChar char="–"/>
              <a:defRPr sz="1400">
                <a:solidFill>
                  <a:schemeClr val="bg1"/>
                </a:solidFill>
              </a:defRPr>
            </a:lvl7pPr>
            <a:lvl8pPr marL="960120" indent="-137160">
              <a:spcBef>
                <a:spcPts val="0"/>
              </a:spcBef>
              <a:buFont typeface="Arial" panose="020B0604020202020204" pitchFamily="34" charset="0"/>
              <a:buChar char="•"/>
              <a:defRPr sz="1400">
                <a:solidFill>
                  <a:schemeClr val="bg1"/>
                </a:solidFill>
              </a:defRPr>
            </a:lvl8pPr>
            <a:lvl9pPr marL="1097280" indent="-137160">
              <a:spcBef>
                <a:spcPts val="0"/>
              </a:spcBef>
              <a:buFont typeface="Arial" panose="020B0604020202020204" pitchFamily="34" charset="0"/>
              <a:buChar char="–"/>
              <a:defRPr sz="1400">
                <a:solidFill>
                  <a:schemeClr val="bg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lang="en-GB" dirty="0"/>
          </a:p>
        </p:txBody>
      </p:sp>
      <p:sp>
        <p:nvSpPr>
          <p:cNvPr id="9" name="Chart Placeholder 8"/>
          <p:cNvSpPr>
            <a:spLocks noGrp="1"/>
          </p:cNvSpPr>
          <p:nvPr>
            <p:ph type="chart" sz="quarter" idx="13"/>
          </p:nvPr>
        </p:nvSpPr>
        <p:spPr>
          <a:xfrm>
            <a:off x="3292475" y="2103438"/>
            <a:ext cx="5394326" cy="4068762"/>
          </a:xfrm>
        </p:spPr>
        <p:txBody>
          <a:bodyPr anchor="ctr" anchorCtr="0"/>
          <a:lstStyle>
            <a:lvl1pPr algn="ctr">
              <a:defRPr sz="1000" b="0">
                <a:solidFill>
                  <a:schemeClr val="tx1"/>
                </a:solidFill>
              </a:defRPr>
            </a:lvl1pPr>
          </a:lstStyle>
          <a:p>
            <a:r>
              <a:rPr lang="en-US"/>
              <a:t>Click icon to add chart</a:t>
            </a:r>
            <a:endParaRPr lang="en-GB" dirty="0"/>
          </a:p>
        </p:txBody>
      </p:sp>
      <p:sp>
        <p:nvSpPr>
          <p:cNvPr id="6" name="Slide Number Placeholder 5">
            <a:extLst>
              <a:ext uri="{FF2B5EF4-FFF2-40B4-BE49-F238E27FC236}">
                <a16:creationId xmlns:a16="http://schemas.microsoft.com/office/drawing/2014/main" xmlns="" id="{696E2E86-965C-BE4A-BDD2-8C3B0C7986E3}"/>
              </a:ext>
            </a:extLst>
          </p:cNvPr>
          <p:cNvSpPr>
            <a:spLocks noGrp="1"/>
          </p:cNvSpPr>
          <p:nvPr>
            <p:ph type="sldNum" sz="quarter" idx="16"/>
          </p:nvPr>
        </p:nvSpPr>
        <p:spPr/>
        <p:txBody>
          <a:bodyPr/>
          <a:lstStyle/>
          <a:p>
            <a:fld id="{7870704B-CE94-48CC-AF30-84932A1262A7}" type="slidenum">
              <a:rPr lang="en-GB" smtClean="0"/>
              <a:pPr/>
              <a:t>‹Nº›</a:t>
            </a:fld>
            <a:endParaRPr lang="en-GB" dirty="0"/>
          </a:p>
        </p:txBody>
      </p:sp>
      <p:sp>
        <p:nvSpPr>
          <p:cNvPr id="2" name="Title 1">
            <a:extLst>
              <a:ext uri="{FF2B5EF4-FFF2-40B4-BE49-F238E27FC236}">
                <a16:creationId xmlns:a16="http://schemas.microsoft.com/office/drawing/2014/main" xmlns="" id="{D137C0C6-32A8-B145-8318-F126C9BFEF1D}"/>
              </a:ext>
            </a:extLst>
          </p:cNvPr>
          <p:cNvSpPr>
            <a:spLocks noGrp="1"/>
          </p:cNvSpPr>
          <p:nvPr>
            <p:ph type="title" hasCustomPrompt="1"/>
          </p:nvPr>
        </p:nvSpPr>
        <p:spPr/>
        <p:txBody>
          <a:bodyPr/>
          <a:lstStyle>
            <a:lvl1pPr>
              <a:defRPr/>
            </a:lvl1pPr>
          </a:lstStyle>
          <a:p>
            <a:r>
              <a:rPr lang="en-US" dirty="0"/>
              <a:t>[Slide title]</a:t>
            </a:r>
          </a:p>
        </p:txBody>
      </p:sp>
      <p:sp>
        <p:nvSpPr>
          <p:cNvPr id="4" name="Date Placeholder 3">
            <a:extLst>
              <a:ext uri="{FF2B5EF4-FFF2-40B4-BE49-F238E27FC236}">
                <a16:creationId xmlns:a16="http://schemas.microsoft.com/office/drawing/2014/main" xmlns="" id="{A4A65EF1-CEAF-F445-A59A-E5074B9510AA}"/>
              </a:ext>
            </a:extLst>
          </p:cNvPr>
          <p:cNvSpPr>
            <a:spLocks noGrp="1"/>
          </p:cNvSpPr>
          <p:nvPr>
            <p:ph type="dt" sz="half" idx="17"/>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B808188E-F619-9541-B095-3B24111E039B}"/>
              </a:ext>
            </a:extLst>
          </p:cNvPr>
          <p:cNvSpPr>
            <a:spLocks noGrp="1"/>
          </p:cNvSpPr>
          <p:nvPr>
            <p:ph type="ftr" sz="quarter" idx="18"/>
          </p:nvPr>
        </p:nvSpPr>
        <p:spPr/>
        <p:txBody>
          <a:bodyPr/>
          <a:lstStyle/>
          <a:p>
            <a:pPr algn="l"/>
            <a:r>
              <a:rPr lang="en-US"/>
              <a:t>Presentation Title</a:t>
            </a:r>
            <a:endParaRPr lang="en-US" dirty="0"/>
          </a:p>
        </p:txBody>
      </p:sp>
      <p:sp>
        <p:nvSpPr>
          <p:cNvPr id="7"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4444185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ree Content Infographic">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3611880"/>
            <a:ext cx="2560638" cy="2560319"/>
          </a:xfrm>
        </p:spPr>
        <p:txBody>
          <a:bodyPr/>
          <a:lstStyle>
            <a:lvl1pPr>
              <a:spcBef>
                <a:spcPts val="0"/>
              </a:spcBef>
              <a:spcAft>
                <a:spcPts val="450"/>
              </a:spcAft>
              <a:defRPr>
                <a:solidFill>
                  <a:schemeClr val="accent3"/>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p:cNvSpPr>
            <a:spLocks noGrp="1"/>
          </p:cNvSpPr>
          <p:nvPr>
            <p:ph type="body" sz="quarter" idx="14" hasCustomPrompt="1"/>
          </p:nvPr>
        </p:nvSpPr>
        <p:spPr>
          <a:xfrm>
            <a:off x="457200" y="2103438"/>
            <a:ext cx="2560638" cy="1325562"/>
          </a:xfrm>
        </p:spPr>
        <p:txBody>
          <a:bodyPr anchor="ctr" anchorCtr="0"/>
          <a:lstStyle>
            <a:lvl1pPr>
              <a:lnSpc>
                <a:spcPct val="100000"/>
              </a:lnSpc>
              <a:defRPr sz="7200" b="0" spc="-75" baseline="0">
                <a:solidFill>
                  <a:schemeClr val="accent3"/>
                </a:solidFill>
              </a:defRPr>
            </a:lvl1pPr>
          </a:lstStyle>
          <a:p>
            <a:pPr lvl="0"/>
            <a:r>
              <a:rPr lang="en-US" dirty="0"/>
              <a:t>00%</a:t>
            </a:r>
          </a:p>
        </p:txBody>
      </p:sp>
      <p:sp>
        <p:nvSpPr>
          <p:cNvPr id="13" name="Text Placeholder 9"/>
          <p:cNvSpPr>
            <a:spLocks noGrp="1"/>
          </p:cNvSpPr>
          <p:nvPr>
            <p:ph type="body" sz="quarter" idx="15" hasCustomPrompt="1"/>
          </p:nvPr>
        </p:nvSpPr>
        <p:spPr>
          <a:xfrm>
            <a:off x="3292475" y="2103438"/>
            <a:ext cx="2559050" cy="1325562"/>
          </a:xfrm>
        </p:spPr>
        <p:txBody>
          <a:bodyPr anchor="ctr" anchorCtr="0"/>
          <a:lstStyle>
            <a:lvl1pPr>
              <a:lnSpc>
                <a:spcPct val="100000"/>
              </a:lnSpc>
              <a:defRPr sz="7200" b="0" spc="-75" baseline="0">
                <a:solidFill>
                  <a:schemeClr val="tx2"/>
                </a:solidFill>
              </a:defRPr>
            </a:lvl1pPr>
          </a:lstStyle>
          <a:p>
            <a:pPr lvl="0"/>
            <a:r>
              <a:rPr lang="en-US" dirty="0"/>
              <a:t>00%</a:t>
            </a:r>
            <a:endParaRPr lang="en-GB" dirty="0"/>
          </a:p>
        </p:txBody>
      </p:sp>
      <p:sp>
        <p:nvSpPr>
          <p:cNvPr id="14" name="Text Placeholder 9"/>
          <p:cNvSpPr>
            <a:spLocks noGrp="1"/>
          </p:cNvSpPr>
          <p:nvPr>
            <p:ph type="body" sz="quarter" idx="16" hasCustomPrompt="1"/>
          </p:nvPr>
        </p:nvSpPr>
        <p:spPr>
          <a:xfrm>
            <a:off x="6126164" y="2103438"/>
            <a:ext cx="2560636" cy="1325562"/>
          </a:xfrm>
        </p:spPr>
        <p:txBody>
          <a:bodyPr anchor="ctr" anchorCtr="0"/>
          <a:lstStyle>
            <a:lvl1pPr>
              <a:lnSpc>
                <a:spcPct val="100000"/>
              </a:lnSpc>
              <a:defRPr sz="7200" b="0" spc="-75" baseline="0">
                <a:solidFill>
                  <a:schemeClr val="accent1"/>
                </a:solidFill>
              </a:defRPr>
            </a:lvl1pPr>
          </a:lstStyle>
          <a:p>
            <a:pPr lvl="0"/>
            <a:r>
              <a:rPr lang="en-US" dirty="0"/>
              <a:t>00%</a:t>
            </a:r>
            <a:endParaRPr lang="en-GB" dirty="0"/>
          </a:p>
        </p:txBody>
      </p:sp>
      <p:sp>
        <p:nvSpPr>
          <p:cNvPr id="7" name="Slide Number Placeholder 6">
            <a:extLst>
              <a:ext uri="{FF2B5EF4-FFF2-40B4-BE49-F238E27FC236}">
                <a16:creationId xmlns:a16="http://schemas.microsoft.com/office/drawing/2014/main" xmlns="" id="{6BC21E25-BA96-8149-8793-205BDC263584}"/>
              </a:ext>
            </a:extLst>
          </p:cNvPr>
          <p:cNvSpPr>
            <a:spLocks noGrp="1"/>
          </p:cNvSpPr>
          <p:nvPr>
            <p:ph type="sldNum" sz="quarter" idx="18"/>
          </p:nvPr>
        </p:nvSpPr>
        <p:spPr/>
        <p:txBody>
          <a:bodyPr/>
          <a:lstStyle/>
          <a:p>
            <a:fld id="{7870704B-CE94-48CC-AF30-84932A1262A7}" type="slidenum">
              <a:rPr lang="en-GB" smtClean="0"/>
              <a:pPr/>
              <a:t>‹Nº›</a:t>
            </a:fld>
            <a:endParaRPr lang="en-GB" dirty="0"/>
          </a:p>
        </p:txBody>
      </p:sp>
      <p:sp>
        <p:nvSpPr>
          <p:cNvPr id="15" name="Content Placeholder 2">
            <a:extLst>
              <a:ext uri="{FF2B5EF4-FFF2-40B4-BE49-F238E27FC236}">
                <a16:creationId xmlns:a16="http://schemas.microsoft.com/office/drawing/2014/main" xmlns="" id="{904FBFED-85D0-8C43-84C6-BADD19241EDC}"/>
              </a:ext>
            </a:extLst>
          </p:cNvPr>
          <p:cNvSpPr>
            <a:spLocks noGrp="1"/>
          </p:cNvSpPr>
          <p:nvPr>
            <p:ph sz="half" idx="19" hasCustomPrompt="1"/>
          </p:nvPr>
        </p:nvSpPr>
        <p:spPr>
          <a:xfrm>
            <a:off x="3292475" y="3611881"/>
            <a:ext cx="2559050" cy="2560318"/>
          </a:xfrm>
        </p:spPr>
        <p:txBody>
          <a:bodyPr/>
          <a:lstStyle>
            <a:lvl1pPr>
              <a:spcBef>
                <a:spcPts val="0"/>
              </a:spcBef>
              <a:spcAft>
                <a:spcPts val="450"/>
              </a:spcAft>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Content Placeholder 2">
            <a:extLst>
              <a:ext uri="{FF2B5EF4-FFF2-40B4-BE49-F238E27FC236}">
                <a16:creationId xmlns:a16="http://schemas.microsoft.com/office/drawing/2014/main" xmlns="" id="{C7D43B0B-6C29-D449-BC95-219F98DA27E0}"/>
              </a:ext>
            </a:extLst>
          </p:cNvPr>
          <p:cNvSpPr>
            <a:spLocks noGrp="1"/>
          </p:cNvSpPr>
          <p:nvPr>
            <p:ph sz="half" idx="20" hasCustomPrompt="1"/>
          </p:nvPr>
        </p:nvSpPr>
        <p:spPr>
          <a:xfrm>
            <a:off x="6123781" y="3611880"/>
            <a:ext cx="2563020" cy="2560319"/>
          </a:xfrm>
        </p:spPr>
        <p:txBody>
          <a:bodyPr/>
          <a:lstStyle>
            <a:lvl1pPr>
              <a:spcBef>
                <a:spcPts val="0"/>
              </a:spcBef>
              <a:spcAft>
                <a:spcPts val="450"/>
              </a:spcAft>
              <a:defRPr>
                <a:solidFill>
                  <a:schemeClr val="accent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xmlns="" id="{B59AFA9F-4562-9340-A58A-96B2F882CD11}"/>
              </a:ext>
            </a:extLst>
          </p:cNvPr>
          <p:cNvSpPr>
            <a:spLocks noGrp="1"/>
          </p:cNvSpPr>
          <p:nvPr>
            <p:ph type="title" hasCustomPrompt="1"/>
          </p:nvPr>
        </p:nvSpPr>
        <p:spPr/>
        <p:txBody>
          <a:bodyPr/>
          <a:lstStyle>
            <a:lvl1pPr>
              <a:defRPr/>
            </a:lvl1pPr>
          </a:lstStyle>
          <a:p>
            <a:r>
              <a:rPr lang="en-US" dirty="0"/>
              <a:t>[Slide title]</a:t>
            </a:r>
          </a:p>
        </p:txBody>
      </p:sp>
      <p:sp>
        <p:nvSpPr>
          <p:cNvPr id="4" name="Date Placeholder 3">
            <a:extLst>
              <a:ext uri="{FF2B5EF4-FFF2-40B4-BE49-F238E27FC236}">
                <a16:creationId xmlns:a16="http://schemas.microsoft.com/office/drawing/2014/main" xmlns="" id="{071C449D-C44F-874F-BEBB-D3529ED953D2}"/>
              </a:ext>
            </a:extLst>
          </p:cNvPr>
          <p:cNvSpPr>
            <a:spLocks noGrp="1"/>
          </p:cNvSpPr>
          <p:nvPr>
            <p:ph type="dt" sz="half" idx="21"/>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AFD54D84-486B-6B4C-9864-432C3D64A88A}"/>
              </a:ext>
            </a:extLst>
          </p:cNvPr>
          <p:cNvSpPr>
            <a:spLocks noGrp="1"/>
          </p:cNvSpPr>
          <p:nvPr>
            <p:ph type="ftr" sz="quarter" idx="22"/>
          </p:nvPr>
        </p:nvSpPr>
        <p:spPr/>
        <p:txBody>
          <a:bodyPr/>
          <a:lstStyle/>
          <a:p>
            <a:pPr algn="l"/>
            <a:r>
              <a:rPr lang="en-US"/>
              <a:t>Presentation Title</a:t>
            </a:r>
            <a:endParaRPr lang="en-US"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6266351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ne Column Content Dark">
    <p:bg>
      <p:bgPr>
        <a:solidFill>
          <a:srgbClr val="464646"/>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2560638" cy="40687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2" name="Title 1">
            <a:extLst>
              <a:ext uri="{FF2B5EF4-FFF2-40B4-BE49-F238E27FC236}">
                <a16:creationId xmlns:a16="http://schemas.microsoft.com/office/drawing/2014/main" xmlns="" id="{84F45A2C-21CF-844D-BAA9-38BBD8E24751}"/>
              </a:ext>
            </a:extLst>
          </p:cNvPr>
          <p:cNvSpPr>
            <a:spLocks noGrp="1"/>
          </p:cNvSpPr>
          <p:nvPr>
            <p:ph type="title" hasCustomPrompt="1"/>
          </p:nvPr>
        </p:nvSpPr>
        <p:spPr/>
        <p:txBody>
          <a:bodyPr/>
          <a:lstStyle>
            <a:lvl1pPr>
              <a:defRPr>
                <a:solidFill>
                  <a:schemeClr val="tx1"/>
                </a:solidFill>
              </a:defRPr>
            </a:lvl1pPr>
          </a:lstStyle>
          <a:p>
            <a:r>
              <a:rPr lang="en-US" dirty="0"/>
              <a:t>[Slide title]</a:t>
            </a:r>
          </a:p>
        </p:txBody>
      </p:sp>
      <p:sp>
        <p:nvSpPr>
          <p:cNvPr id="7" name="Date Placeholder 6">
            <a:extLst>
              <a:ext uri="{FF2B5EF4-FFF2-40B4-BE49-F238E27FC236}">
                <a16:creationId xmlns:a16="http://schemas.microsoft.com/office/drawing/2014/main" xmlns="" id="{C06EEE54-2307-1445-A475-186DBC43AEE2}"/>
              </a:ext>
            </a:extLst>
          </p:cNvPr>
          <p:cNvSpPr>
            <a:spLocks noGrp="1"/>
          </p:cNvSpPr>
          <p:nvPr>
            <p:ph type="dt" sz="half" idx="10"/>
          </p:nvPr>
        </p:nvSpPr>
        <p:spPr/>
        <p:txBody>
          <a:bodyPr/>
          <a:lstStyle/>
          <a:p>
            <a:r>
              <a:rPr lang="en-US"/>
              <a:t>Date</a:t>
            </a:r>
            <a:endParaRPr lang="en-US" dirty="0"/>
          </a:p>
        </p:txBody>
      </p:sp>
      <p:sp>
        <p:nvSpPr>
          <p:cNvPr id="8" name="Footer Placeholder 7">
            <a:extLst>
              <a:ext uri="{FF2B5EF4-FFF2-40B4-BE49-F238E27FC236}">
                <a16:creationId xmlns:a16="http://schemas.microsoft.com/office/drawing/2014/main" xmlns="" id="{372F59F9-E044-8A4A-9E44-9E98CC8E6AB4}"/>
              </a:ext>
            </a:extLst>
          </p:cNvPr>
          <p:cNvSpPr>
            <a:spLocks noGrp="1"/>
          </p:cNvSpPr>
          <p:nvPr>
            <p:ph type="ftr" sz="quarter" idx="11"/>
          </p:nvPr>
        </p:nvSpPr>
        <p:spPr/>
        <p:txBody>
          <a:bodyPr/>
          <a:lstStyle/>
          <a:p>
            <a:pPr algn="l"/>
            <a:r>
              <a:rPr lang="en-US"/>
              <a:t>Presentation Title</a:t>
            </a:r>
            <a:endParaRPr lang="en-US" dirty="0"/>
          </a:p>
        </p:txBody>
      </p:sp>
      <p:sp>
        <p:nvSpPr>
          <p:cNvPr id="11" name="Slide Number Placeholder 10">
            <a:extLst>
              <a:ext uri="{FF2B5EF4-FFF2-40B4-BE49-F238E27FC236}">
                <a16:creationId xmlns:a16="http://schemas.microsoft.com/office/drawing/2014/main" xmlns="" id="{0B3BCF99-295D-734B-BDBC-CFE7785A81C5}"/>
              </a:ext>
            </a:extLst>
          </p:cNvPr>
          <p:cNvSpPr>
            <a:spLocks noGrp="1"/>
          </p:cNvSpPr>
          <p:nvPr>
            <p:ph type="sldNum" sz="quarter" idx="12"/>
          </p:nvPr>
        </p:nvSpPr>
        <p:spPr/>
        <p:txBody>
          <a:bodyPr/>
          <a:lstStyle/>
          <a:p>
            <a:fld id="{7870704B-CE94-48CC-AF30-84932A1262A7}" type="slidenum">
              <a:rPr lang="en-GB" smtClean="0"/>
              <a:pPr/>
              <a:t>‹Nº›</a:t>
            </a:fld>
            <a:endParaRPr lang="en-GB" dirty="0"/>
          </a:p>
        </p:txBody>
      </p:sp>
      <p:sp>
        <p:nvSpPr>
          <p:cNvPr id="4"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767746839"/>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One Column Chart Dark">
    <p:bg>
      <p:bgPr>
        <a:solidFill>
          <a:srgbClr val="464646"/>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2560638" cy="40687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9" name="Chart Placeholder 8"/>
          <p:cNvSpPr>
            <a:spLocks noGrp="1"/>
          </p:cNvSpPr>
          <p:nvPr>
            <p:ph type="chart" sz="quarter" idx="13"/>
          </p:nvPr>
        </p:nvSpPr>
        <p:spPr>
          <a:xfrm>
            <a:off x="3931920" y="1417320"/>
            <a:ext cx="4754880" cy="4754880"/>
          </a:xfrm>
        </p:spPr>
        <p:txBody>
          <a:bodyPr anchor="ctr" anchorCtr="0"/>
          <a:lstStyle>
            <a:lvl1pPr algn="ctr">
              <a:defRPr sz="1000" b="0">
                <a:solidFill>
                  <a:schemeClr val="tx1"/>
                </a:solidFill>
              </a:defRPr>
            </a:lvl1pPr>
          </a:lstStyle>
          <a:p>
            <a:r>
              <a:rPr lang="en-US"/>
              <a:t>Click icon to add chart</a:t>
            </a:r>
            <a:endParaRPr lang="en-GB" dirty="0"/>
          </a:p>
        </p:txBody>
      </p:sp>
      <p:sp>
        <p:nvSpPr>
          <p:cNvPr id="2" name="Title 1">
            <a:extLst>
              <a:ext uri="{FF2B5EF4-FFF2-40B4-BE49-F238E27FC236}">
                <a16:creationId xmlns:a16="http://schemas.microsoft.com/office/drawing/2014/main" xmlns="" id="{E02C41A2-4875-ED46-96B8-4D12CDE1C249}"/>
              </a:ext>
            </a:extLst>
          </p:cNvPr>
          <p:cNvSpPr>
            <a:spLocks noGrp="1"/>
          </p:cNvSpPr>
          <p:nvPr>
            <p:ph type="title" hasCustomPrompt="1"/>
          </p:nvPr>
        </p:nvSpPr>
        <p:spPr>
          <a:xfrm>
            <a:off x="457200" y="457200"/>
            <a:ext cx="8229600" cy="1371600"/>
          </a:xfrm>
        </p:spPr>
        <p:txBody>
          <a:bodyPr/>
          <a:lstStyle>
            <a:lvl1pPr>
              <a:defRPr>
                <a:solidFill>
                  <a:schemeClr val="tx1"/>
                </a:solidFill>
              </a:defRPr>
            </a:lvl1pPr>
          </a:lstStyle>
          <a:p>
            <a:r>
              <a:rPr lang="en-US" dirty="0"/>
              <a:t>[Slide title]</a:t>
            </a:r>
          </a:p>
        </p:txBody>
      </p:sp>
      <p:sp>
        <p:nvSpPr>
          <p:cNvPr id="4" name="Date Placeholder 3">
            <a:extLst>
              <a:ext uri="{FF2B5EF4-FFF2-40B4-BE49-F238E27FC236}">
                <a16:creationId xmlns:a16="http://schemas.microsoft.com/office/drawing/2014/main" xmlns="" id="{5E85EDC8-F1E3-5646-A23B-62D0B12769C3}"/>
              </a:ext>
            </a:extLst>
          </p:cNvPr>
          <p:cNvSpPr>
            <a:spLocks noGrp="1"/>
          </p:cNvSpPr>
          <p:nvPr>
            <p:ph type="dt" sz="half" idx="14"/>
          </p:nvPr>
        </p:nvSpPr>
        <p:spPr/>
        <p:txBody>
          <a:bodyPr/>
          <a:lstStyle/>
          <a:p>
            <a:r>
              <a:rPr lang="en-US"/>
              <a:t>Date</a:t>
            </a:r>
            <a:endParaRPr lang="en-US" dirty="0"/>
          </a:p>
        </p:txBody>
      </p:sp>
      <p:sp>
        <p:nvSpPr>
          <p:cNvPr id="5" name="Footer Placeholder 4">
            <a:extLst>
              <a:ext uri="{FF2B5EF4-FFF2-40B4-BE49-F238E27FC236}">
                <a16:creationId xmlns:a16="http://schemas.microsoft.com/office/drawing/2014/main" xmlns="" id="{53635A7F-8635-7F40-969D-17C23640648C}"/>
              </a:ext>
            </a:extLst>
          </p:cNvPr>
          <p:cNvSpPr>
            <a:spLocks noGrp="1"/>
          </p:cNvSpPr>
          <p:nvPr>
            <p:ph type="ftr" sz="quarter" idx="15"/>
          </p:nvPr>
        </p:nvSpPr>
        <p:spPr/>
        <p:txBody>
          <a:bodyPr/>
          <a:lstStyle/>
          <a:p>
            <a:pPr algn="l"/>
            <a:r>
              <a:rPr lang="en-US"/>
              <a:t>Presentation Title</a:t>
            </a:r>
            <a:endParaRPr lang="en-US" dirty="0"/>
          </a:p>
        </p:txBody>
      </p:sp>
      <p:sp>
        <p:nvSpPr>
          <p:cNvPr id="7" name="Slide Number Placeholder 6">
            <a:extLst>
              <a:ext uri="{FF2B5EF4-FFF2-40B4-BE49-F238E27FC236}">
                <a16:creationId xmlns:a16="http://schemas.microsoft.com/office/drawing/2014/main" xmlns="" id="{9D736C41-8C50-E14D-9FE5-1A6C52F2E155}"/>
              </a:ext>
            </a:extLst>
          </p:cNvPr>
          <p:cNvSpPr>
            <a:spLocks noGrp="1"/>
          </p:cNvSpPr>
          <p:nvPr>
            <p:ph type="sldNum" sz="quarter" idx="16"/>
          </p:nvPr>
        </p:nvSpPr>
        <p:spPr/>
        <p:txBody>
          <a:bodyPr/>
          <a:lstStyle/>
          <a:p>
            <a:fld id="{7870704B-CE94-48CC-AF30-84932A1262A7}" type="slidenum">
              <a:rPr lang="en-GB" smtClean="0"/>
              <a:pPr/>
              <a:t>‹Nº›</a:t>
            </a:fld>
            <a:endParaRPr lang="en-GB"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581681609"/>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hart Dark">
    <p:bg>
      <p:bgPr>
        <a:solidFill>
          <a:srgbClr val="464646"/>
        </a:solidFill>
        <a:effectLst/>
      </p:bgPr>
    </p:bg>
    <p:spTree>
      <p:nvGrpSpPr>
        <p:cNvPr id="1" name=""/>
        <p:cNvGrpSpPr/>
        <p:nvPr/>
      </p:nvGrpSpPr>
      <p:grpSpPr>
        <a:xfrm>
          <a:off x="0" y="0"/>
          <a:ext cx="0" cy="0"/>
          <a:chOff x="0" y="0"/>
          <a:chExt cx="0" cy="0"/>
        </a:xfrm>
      </p:grpSpPr>
      <p:sp>
        <p:nvSpPr>
          <p:cNvPr id="8" name="Chart Placeholder 7"/>
          <p:cNvSpPr>
            <a:spLocks noGrp="1"/>
          </p:cNvSpPr>
          <p:nvPr>
            <p:ph type="chart" sz="quarter" idx="13"/>
          </p:nvPr>
        </p:nvSpPr>
        <p:spPr>
          <a:xfrm>
            <a:off x="457200" y="2103438"/>
            <a:ext cx="8229600" cy="4068762"/>
          </a:xfrm>
        </p:spPr>
        <p:txBody>
          <a:bodyPr anchor="ctr" anchorCtr="0"/>
          <a:lstStyle>
            <a:lvl1pPr algn="ctr">
              <a:defRPr sz="1000" b="0">
                <a:solidFill>
                  <a:schemeClr val="tx1"/>
                </a:solidFill>
              </a:defRPr>
            </a:lvl1pPr>
          </a:lstStyle>
          <a:p>
            <a:r>
              <a:rPr lang="en-US"/>
              <a:t>Click icon to add chart</a:t>
            </a:r>
            <a:endParaRPr lang="en-GB" dirty="0"/>
          </a:p>
        </p:txBody>
      </p:sp>
      <p:sp>
        <p:nvSpPr>
          <p:cNvPr id="2" name="Title 1">
            <a:extLst>
              <a:ext uri="{FF2B5EF4-FFF2-40B4-BE49-F238E27FC236}">
                <a16:creationId xmlns:a16="http://schemas.microsoft.com/office/drawing/2014/main" xmlns="" id="{F44206D9-EF8B-BF4E-A93C-BD936733633C}"/>
              </a:ext>
            </a:extLst>
          </p:cNvPr>
          <p:cNvSpPr>
            <a:spLocks noGrp="1"/>
          </p:cNvSpPr>
          <p:nvPr>
            <p:ph type="title" hasCustomPrompt="1"/>
          </p:nvPr>
        </p:nvSpPr>
        <p:spPr/>
        <p:txBody>
          <a:bodyPr/>
          <a:lstStyle>
            <a:lvl1pPr>
              <a:defRPr>
                <a:solidFill>
                  <a:schemeClr val="tx1"/>
                </a:solidFill>
              </a:defRPr>
            </a:lvl1pPr>
          </a:lstStyle>
          <a:p>
            <a:r>
              <a:rPr lang="en-US" dirty="0"/>
              <a:t>[Slide title]</a:t>
            </a:r>
          </a:p>
        </p:txBody>
      </p:sp>
      <p:sp>
        <p:nvSpPr>
          <p:cNvPr id="3" name="Date Placeholder 2">
            <a:extLst>
              <a:ext uri="{FF2B5EF4-FFF2-40B4-BE49-F238E27FC236}">
                <a16:creationId xmlns:a16="http://schemas.microsoft.com/office/drawing/2014/main" xmlns="" id="{6B4F0E37-3A0F-7442-B2AD-7E02C76812FA}"/>
              </a:ext>
            </a:extLst>
          </p:cNvPr>
          <p:cNvSpPr>
            <a:spLocks noGrp="1"/>
          </p:cNvSpPr>
          <p:nvPr>
            <p:ph type="dt" sz="half" idx="14"/>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37FD56E0-0DF8-BC46-A569-DF7EC0CC69FD}"/>
              </a:ext>
            </a:extLst>
          </p:cNvPr>
          <p:cNvSpPr>
            <a:spLocks noGrp="1"/>
          </p:cNvSpPr>
          <p:nvPr>
            <p:ph type="ftr" sz="quarter" idx="15"/>
          </p:nvPr>
        </p:nvSpPr>
        <p:spPr/>
        <p:txBody>
          <a:bodyPr/>
          <a:lstStyle/>
          <a:p>
            <a:pPr algn="l"/>
            <a:r>
              <a:rPr lang="en-US"/>
              <a:t>Presentation Title</a:t>
            </a:r>
            <a:endParaRPr lang="en-US" dirty="0"/>
          </a:p>
        </p:txBody>
      </p:sp>
      <p:sp>
        <p:nvSpPr>
          <p:cNvPr id="6" name="Slide Number Placeholder 5">
            <a:extLst>
              <a:ext uri="{FF2B5EF4-FFF2-40B4-BE49-F238E27FC236}">
                <a16:creationId xmlns:a16="http://schemas.microsoft.com/office/drawing/2014/main" xmlns="" id="{AF279FE9-3470-C744-9BB9-7C1EFCC5A05A}"/>
              </a:ext>
            </a:extLst>
          </p:cNvPr>
          <p:cNvSpPr>
            <a:spLocks noGrp="1"/>
          </p:cNvSpPr>
          <p:nvPr>
            <p:ph type="sldNum" sz="quarter" idx="16"/>
          </p:nvPr>
        </p:nvSpPr>
        <p:spPr/>
        <p:txBody>
          <a:bodyPr/>
          <a:lstStyle/>
          <a:p>
            <a:fld id="{7870704B-CE94-48CC-AF30-84932A1262A7}" type="slidenum">
              <a:rPr lang="en-GB" smtClean="0"/>
              <a:pPr/>
              <a:t>‹Nº›</a:t>
            </a:fld>
            <a:endParaRPr lang="en-GB" dirty="0"/>
          </a:p>
        </p:txBody>
      </p:sp>
      <p:sp>
        <p:nvSpPr>
          <p:cNvPr id="5"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735232353"/>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1 Image Full">
    <p:bg>
      <p:bgPr>
        <a:solidFill>
          <a:srgbClr val="DEDEDE"/>
        </a:solidFill>
        <a:effectLst/>
      </p:bgPr>
    </p:bg>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0" y="5715"/>
            <a:ext cx="9144000" cy="6858000"/>
          </a:xfrm>
          <a:solidFill>
            <a:schemeClr val="tx2"/>
          </a:solidFill>
        </p:spPr>
        <p:txBody>
          <a:bodyPr anchor="ctr" anchorCtr="0"/>
          <a:lstStyle>
            <a:lvl1pPr algn="ctr">
              <a:defRPr sz="1000" b="0">
                <a:solidFill>
                  <a:schemeClr val="bg1"/>
                </a:solidFill>
              </a:defRPr>
            </a:lvl1pPr>
          </a:lstStyle>
          <a:p>
            <a:r>
              <a:rPr lang="en-US"/>
              <a:t>Click icon to add picture</a:t>
            </a:r>
            <a:endParaRPr lang="en-GB" dirty="0"/>
          </a:p>
        </p:txBody>
      </p:sp>
      <p:sp>
        <p:nvSpPr>
          <p:cNvPr id="3" name="Content Placeholder 2"/>
          <p:cNvSpPr>
            <a:spLocks noGrp="1"/>
          </p:cNvSpPr>
          <p:nvPr>
            <p:ph idx="1" hasCustomPrompt="1"/>
          </p:nvPr>
        </p:nvSpPr>
        <p:spPr>
          <a:xfrm>
            <a:off x="0" y="1143000"/>
            <a:ext cx="3657600" cy="4572000"/>
          </a:xfrm>
          <a:solidFill>
            <a:srgbClr val="E0301E"/>
          </a:solidFill>
        </p:spPr>
        <p:txBody>
          <a:bodyPr lIns="457200" tIns="1234440" rIns="228600" bIns="228600"/>
          <a:lstStyle>
            <a:lvl1pPr marL="0" indent="0">
              <a:lnSpc>
                <a:spcPct val="90000"/>
              </a:lnSpc>
              <a:spcBef>
                <a:spcPts val="0"/>
              </a:spcBef>
              <a:spcAft>
                <a:spcPts val="1800"/>
              </a:spcAft>
              <a:buFont typeface="Arial" panose="020B0604020202020204" pitchFamily="34" charset="0"/>
              <a:buNone/>
              <a:defRPr sz="2400" b="0">
                <a:solidFill>
                  <a:schemeClr val="tx1"/>
                </a:solidFill>
                <a:latin typeface="+mj-lt"/>
              </a:defRPr>
            </a:lvl1pPr>
            <a:lvl2pPr marL="0" indent="0">
              <a:spcBef>
                <a:spcPts val="0"/>
              </a:spcBef>
              <a:spcAft>
                <a:spcPts val="0"/>
              </a:spcAft>
              <a:buFontTx/>
              <a:buNone/>
              <a:defRPr sz="1400" b="1">
                <a:solidFill>
                  <a:schemeClr val="tx1"/>
                </a:solidFill>
                <a:latin typeface="+mn-lt"/>
              </a:defRPr>
            </a:lvl2pPr>
            <a:lvl3pPr marL="0" indent="0">
              <a:spcBef>
                <a:spcPts val="0"/>
              </a:spcBef>
              <a:spcAft>
                <a:spcPts val="0"/>
              </a:spcAft>
              <a:buFontTx/>
              <a:buNone/>
              <a:defRPr sz="1400" b="0">
                <a:solidFill>
                  <a:schemeClr val="tx1"/>
                </a:solidFill>
                <a:latin typeface="+mn-lt"/>
              </a:defRPr>
            </a:lvl3pPr>
            <a:lvl4pPr marL="0" indent="0">
              <a:spcBef>
                <a:spcPts val="0"/>
              </a:spcBef>
              <a:spcAft>
                <a:spcPts val="0"/>
              </a:spcAft>
              <a:buFontTx/>
              <a:buNone/>
              <a:defRPr sz="1400" b="0">
                <a:solidFill>
                  <a:schemeClr val="tx1"/>
                </a:solidFill>
                <a:latin typeface="+mn-lt"/>
              </a:defRPr>
            </a:lvl4pPr>
            <a:lvl5pPr marL="0" indent="0">
              <a:spcBef>
                <a:spcPts val="0"/>
              </a:spcBef>
              <a:spcAft>
                <a:spcPts val="0"/>
              </a:spcAft>
              <a:buFontTx/>
              <a:buNone/>
              <a:defRPr sz="1400" b="0">
                <a:solidFill>
                  <a:schemeClr val="tx1"/>
                </a:solidFill>
                <a:latin typeface="+mn-lt"/>
              </a:defRPr>
            </a:lvl5pPr>
            <a:lvl6pPr marL="0" indent="0">
              <a:spcBef>
                <a:spcPts val="0"/>
              </a:spcBef>
              <a:spcAft>
                <a:spcPts val="0"/>
              </a:spcAft>
              <a:buFontTx/>
              <a:buNone/>
              <a:defRPr sz="1400">
                <a:solidFill>
                  <a:schemeClr val="tx1"/>
                </a:solidFill>
              </a:defRPr>
            </a:lvl6pPr>
            <a:lvl7pPr marL="0" indent="0">
              <a:spcBef>
                <a:spcPts val="0"/>
              </a:spcBef>
              <a:spcAft>
                <a:spcPts val="0"/>
              </a:spcAft>
              <a:buFontTx/>
              <a:buNone/>
              <a:defRPr sz="1400">
                <a:solidFill>
                  <a:schemeClr val="tx1"/>
                </a:solidFill>
              </a:defRPr>
            </a:lvl7pPr>
            <a:lvl8pPr marL="0" indent="0">
              <a:spcBef>
                <a:spcPts val="0"/>
              </a:spcBef>
              <a:spcAft>
                <a:spcPts val="0"/>
              </a:spcAft>
              <a:buFontTx/>
              <a:buNone/>
              <a:defRPr sz="1400">
                <a:solidFill>
                  <a:schemeClr val="tx1"/>
                </a:solidFill>
              </a:defRPr>
            </a:lvl8pPr>
            <a:lvl9pPr marL="0" indent="0">
              <a:spcBef>
                <a:spcPts val="0"/>
              </a:spcBef>
              <a:spcAft>
                <a:spcPts val="0"/>
              </a:spcAft>
              <a:buFontTx/>
              <a:buNone/>
              <a:defRPr sz="1400">
                <a:solidFill>
                  <a:schemeClr val="tx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Eighth level</a:t>
            </a:r>
          </a:p>
          <a:p>
            <a:pPr lvl="8"/>
            <a:r>
              <a:rPr lang="en-GB" dirty="0"/>
              <a:t>Ninth level</a:t>
            </a:r>
          </a:p>
        </p:txBody>
      </p:sp>
      <p:sp>
        <p:nvSpPr>
          <p:cNvPr id="7" name="Freeform 5">
            <a:extLst>
              <a:ext uri="{FF2B5EF4-FFF2-40B4-BE49-F238E27FC236}">
                <a16:creationId xmlns:a16="http://schemas.microsoft.com/office/drawing/2014/main" xmlns="" id="{0791959B-69A1-6647-AB14-0868D57C6FD6}"/>
              </a:ext>
            </a:extLst>
          </p:cNvPr>
          <p:cNvSpPr>
            <a:spLocks noChangeAspect="1" noEditPoints="1"/>
          </p:cNvSpPr>
          <p:nvPr userDrawn="1"/>
        </p:nvSpPr>
        <p:spPr bwMode="white">
          <a:xfrm>
            <a:off x="457200" y="1533146"/>
            <a:ext cx="731520" cy="570292"/>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Date Placeholder 1">
            <a:extLst>
              <a:ext uri="{FF2B5EF4-FFF2-40B4-BE49-F238E27FC236}">
                <a16:creationId xmlns:a16="http://schemas.microsoft.com/office/drawing/2014/main" xmlns="" id="{70CF9585-F32D-E84B-8536-FD4FCCCB3740}"/>
              </a:ext>
            </a:extLst>
          </p:cNvPr>
          <p:cNvSpPr>
            <a:spLocks noGrp="1"/>
          </p:cNvSpPr>
          <p:nvPr>
            <p:ph type="dt" sz="half" idx="15"/>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995CCD74-BDA4-1646-A9A3-60DA104503D6}"/>
              </a:ext>
            </a:extLst>
          </p:cNvPr>
          <p:cNvSpPr>
            <a:spLocks noGrp="1"/>
          </p:cNvSpPr>
          <p:nvPr>
            <p:ph type="ftr" sz="quarter" idx="16"/>
          </p:nvPr>
        </p:nvSpPr>
        <p:spPr/>
        <p:txBody>
          <a:bodyPr/>
          <a:lstStyle/>
          <a:p>
            <a:pPr algn="l"/>
            <a:r>
              <a:rPr lang="en-US"/>
              <a:t>Presentation Title</a:t>
            </a:r>
            <a:endParaRPr lang="en-US" dirty="0"/>
          </a:p>
        </p:txBody>
      </p:sp>
      <p:sp>
        <p:nvSpPr>
          <p:cNvPr id="5" name="Slide Number Placeholder 4">
            <a:extLst>
              <a:ext uri="{FF2B5EF4-FFF2-40B4-BE49-F238E27FC236}">
                <a16:creationId xmlns:a16="http://schemas.microsoft.com/office/drawing/2014/main" xmlns="" id="{EF839020-F092-F74E-B41D-C9CF20A272CD}"/>
              </a:ext>
            </a:extLst>
          </p:cNvPr>
          <p:cNvSpPr>
            <a:spLocks noGrp="1"/>
          </p:cNvSpPr>
          <p:nvPr>
            <p:ph type="sldNum" sz="quarter" idx="17"/>
          </p:nvPr>
        </p:nvSpPr>
        <p:spPr/>
        <p:txBody>
          <a:bodyPr/>
          <a:lstStyle/>
          <a:p>
            <a:fld id="{7870704B-CE94-48CC-AF30-84932A1262A7}" type="slidenum">
              <a:rPr lang="en-GB" smtClean="0"/>
              <a:pPr/>
              <a:t>‹Nº›</a:t>
            </a:fld>
            <a:endParaRPr lang="en-GB"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5544718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1 Image Orange">
    <p:bg>
      <p:bgPr>
        <a:solidFill>
          <a:srgbClr val="D04A0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572000" y="0"/>
            <a:ext cx="4572000" cy="6858000"/>
          </a:xfrm>
          <a:solidFill>
            <a:schemeClr val="tx2"/>
          </a:solidFill>
        </p:spPr>
        <p:txBody>
          <a:bodyPr anchor="ctr" anchorCtr="0"/>
          <a:lstStyle>
            <a:lvl1pPr algn="ctr">
              <a:defRPr sz="1000" b="0">
                <a:solidFill>
                  <a:schemeClr val="bg1"/>
                </a:solidFill>
              </a:defRPr>
            </a:lvl1pPr>
          </a:lstStyle>
          <a:p>
            <a:r>
              <a:rPr lang="en-US"/>
              <a:t>Click icon to add picture</a:t>
            </a:r>
            <a:endParaRPr lang="en-GB" dirty="0"/>
          </a:p>
        </p:txBody>
      </p:sp>
      <p:sp>
        <p:nvSpPr>
          <p:cNvPr id="3" name="Content Placeholder 2"/>
          <p:cNvSpPr>
            <a:spLocks noGrp="1"/>
          </p:cNvSpPr>
          <p:nvPr>
            <p:ph idx="1" hasCustomPrompt="1"/>
          </p:nvPr>
        </p:nvSpPr>
        <p:spPr>
          <a:xfrm>
            <a:off x="457199" y="1828800"/>
            <a:ext cx="3979863" cy="4343400"/>
          </a:xfrm>
        </p:spPr>
        <p:txBody>
          <a:bodyPr/>
          <a:lstStyle>
            <a:lvl1pPr>
              <a:lnSpc>
                <a:spcPct val="85000"/>
              </a:lnSpc>
              <a:spcBef>
                <a:spcPts val="0"/>
              </a:spcBef>
              <a:spcAft>
                <a:spcPts val="1800"/>
              </a:spcAft>
              <a:defRPr sz="3200" b="0">
                <a:solidFill>
                  <a:schemeClr val="tx1"/>
                </a:solidFill>
                <a:latin typeface="+mj-lt"/>
              </a:defRPr>
            </a:lvl1pPr>
            <a:lvl2pPr marL="0" indent="0">
              <a:spcBef>
                <a:spcPts val="0"/>
              </a:spcBef>
              <a:spcAft>
                <a:spcPts val="0"/>
              </a:spcAft>
              <a:buFont typeface="Arial" panose="020B0604020202020204" pitchFamily="34" charset="0"/>
              <a:buNone/>
              <a:defRPr sz="1400" b="1">
                <a:solidFill>
                  <a:schemeClr val="tx1"/>
                </a:solidFill>
              </a:defRPr>
            </a:lvl2pPr>
            <a:lvl3pPr marL="0" indent="0">
              <a:spcBef>
                <a:spcPts val="0"/>
              </a:spcBef>
              <a:spcAft>
                <a:spcPts val="0"/>
              </a:spcAft>
              <a:buFontTx/>
              <a:buNone/>
              <a:defRPr sz="1400">
                <a:solidFill>
                  <a:schemeClr val="tx1"/>
                </a:solidFill>
              </a:defRPr>
            </a:lvl3pPr>
            <a:lvl4pPr marL="0" indent="0">
              <a:spcBef>
                <a:spcPts val="0"/>
              </a:spcBef>
              <a:spcAft>
                <a:spcPts val="0"/>
              </a:spcAft>
              <a:buFontTx/>
              <a:buNone/>
              <a:defRPr sz="1400">
                <a:solidFill>
                  <a:schemeClr val="tx1"/>
                </a:solidFill>
              </a:defRPr>
            </a:lvl4pPr>
            <a:lvl5pPr marL="0" indent="0">
              <a:spcBef>
                <a:spcPts val="0"/>
              </a:spcBef>
              <a:spcAft>
                <a:spcPts val="0"/>
              </a:spcAft>
              <a:buFontTx/>
              <a:buNone/>
              <a:defRPr sz="1400">
                <a:solidFill>
                  <a:schemeClr val="tx1"/>
                </a:solidFill>
              </a:defRPr>
            </a:lvl5pPr>
            <a:lvl6pPr marL="0" indent="0">
              <a:spcBef>
                <a:spcPts val="0"/>
              </a:spcBef>
              <a:spcAft>
                <a:spcPts val="0"/>
              </a:spcAft>
              <a:buFontTx/>
              <a:buNone/>
              <a:defRPr sz="1400">
                <a:solidFill>
                  <a:schemeClr val="tx1"/>
                </a:solidFill>
              </a:defRPr>
            </a:lvl6pPr>
            <a:lvl7pPr marL="0" indent="0">
              <a:spcBef>
                <a:spcPts val="0"/>
              </a:spcBef>
              <a:spcAft>
                <a:spcPts val="0"/>
              </a:spcAft>
              <a:buFontTx/>
              <a:buNone/>
              <a:defRPr sz="1400">
                <a:solidFill>
                  <a:schemeClr val="tx1"/>
                </a:solidFill>
              </a:defRPr>
            </a:lvl7pPr>
            <a:lvl8pPr marL="0" indent="0">
              <a:spcBef>
                <a:spcPts val="0"/>
              </a:spcBef>
              <a:spcAft>
                <a:spcPts val="0"/>
              </a:spcAft>
              <a:buFontTx/>
              <a:buNone/>
              <a:defRPr sz="1400">
                <a:solidFill>
                  <a:schemeClr val="tx1"/>
                </a:solidFill>
              </a:defRPr>
            </a:lvl8pPr>
            <a:lvl9pPr marL="0" indent="0">
              <a:spcBef>
                <a:spcPts val="0"/>
              </a:spcBef>
              <a:spcAft>
                <a:spcPts val="0"/>
              </a:spcAft>
              <a:buFontTx/>
              <a:buNone/>
              <a:defRPr sz="1400">
                <a:solidFill>
                  <a:schemeClr val="tx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2" name="Freeform 5">
            <a:extLst>
              <a:ext uri="{FF2B5EF4-FFF2-40B4-BE49-F238E27FC236}">
                <a16:creationId xmlns:a16="http://schemas.microsoft.com/office/drawing/2014/main" xmlns="" id="{31925CFE-E66A-DC40-89DE-F7CD8AA6FAEF}"/>
              </a:ext>
            </a:extLst>
          </p:cNvPr>
          <p:cNvSpPr>
            <a:spLocks noChangeAspect="1" noEditPoints="1"/>
          </p:cNvSpPr>
          <p:nvPr userDrawn="1"/>
        </p:nvSpPr>
        <p:spPr bwMode="white">
          <a:xfrm>
            <a:off x="457200" y="984188"/>
            <a:ext cx="731520" cy="570292"/>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Date Placeholder 1">
            <a:extLst>
              <a:ext uri="{FF2B5EF4-FFF2-40B4-BE49-F238E27FC236}">
                <a16:creationId xmlns:a16="http://schemas.microsoft.com/office/drawing/2014/main" xmlns="" id="{9A13C8D8-3AE1-0A42-8230-4AC58FB7941A}"/>
              </a:ext>
            </a:extLst>
          </p:cNvPr>
          <p:cNvSpPr>
            <a:spLocks noGrp="1"/>
          </p:cNvSpPr>
          <p:nvPr>
            <p:ph type="dt" sz="half" idx="15"/>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548D384F-E810-5C45-A6F8-606915F5B158}"/>
              </a:ext>
            </a:extLst>
          </p:cNvPr>
          <p:cNvSpPr>
            <a:spLocks noGrp="1"/>
          </p:cNvSpPr>
          <p:nvPr>
            <p:ph type="ftr" sz="quarter" idx="16"/>
          </p:nvPr>
        </p:nvSpPr>
        <p:spPr/>
        <p:txBody>
          <a:bodyPr/>
          <a:lstStyle/>
          <a:p>
            <a:pPr algn="l"/>
            <a:r>
              <a:rPr lang="en-US"/>
              <a:t>Presentation Title</a:t>
            </a:r>
            <a:endParaRPr lang="en-US" dirty="0"/>
          </a:p>
        </p:txBody>
      </p:sp>
      <p:sp>
        <p:nvSpPr>
          <p:cNvPr id="5" name="Slide Number Placeholder 4">
            <a:extLst>
              <a:ext uri="{FF2B5EF4-FFF2-40B4-BE49-F238E27FC236}">
                <a16:creationId xmlns:a16="http://schemas.microsoft.com/office/drawing/2014/main" xmlns="" id="{6E5B8E6B-82B3-0B4C-8B12-7B7DB33A6AC0}"/>
              </a:ext>
            </a:extLst>
          </p:cNvPr>
          <p:cNvSpPr>
            <a:spLocks noGrp="1"/>
          </p:cNvSpPr>
          <p:nvPr>
            <p:ph type="sldNum" sz="quarter" idx="17"/>
          </p:nvPr>
        </p:nvSpPr>
        <p:spPr/>
        <p:txBody>
          <a:bodyPr/>
          <a:lstStyle/>
          <a:p>
            <a:fld id="{7870704B-CE94-48CC-AF30-84932A1262A7}" type="slidenum">
              <a:rPr lang="en-GB" smtClean="0"/>
              <a:pPr/>
              <a:t>‹Nº›</a:t>
            </a:fld>
            <a:endParaRPr lang="en-GB"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8743013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 1 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572000" y="0"/>
            <a:ext cx="4572000" cy="6858000"/>
          </a:xfrm>
          <a:solidFill>
            <a:schemeClr val="bg2"/>
          </a:solidFill>
        </p:spPr>
        <p:txBody>
          <a:bodyPr anchor="ctr" anchorCtr="0"/>
          <a:lstStyle>
            <a:lvl1pPr algn="ctr">
              <a:defRPr sz="1000" b="0">
                <a:solidFill>
                  <a:schemeClr val="tx1"/>
                </a:solidFill>
              </a:defRPr>
            </a:lvl1pPr>
          </a:lstStyle>
          <a:p>
            <a:r>
              <a:rPr lang="en-US"/>
              <a:t>Click icon to add picture</a:t>
            </a:r>
            <a:endParaRPr lang="en-GB" dirty="0"/>
          </a:p>
        </p:txBody>
      </p:sp>
      <p:sp>
        <p:nvSpPr>
          <p:cNvPr id="3" name="Content Placeholder 2"/>
          <p:cNvSpPr>
            <a:spLocks noGrp="1"/>
          </p:cNvSpPr>
          <p:nvPr>
            <p:ph idx="1" hasCustomPrompt="1"/>
          </p:nvPr>
        </p:nvSpPr>
        <p:spPr>
          <a:xfrm>
            <a:off x="457199" y="1828800"/>
            <a:ext cx="3979863" cy="4343400"/>
          </a:xfrm>
        </p:spPr>
        <p:txBody>
          <a:bodyPr/>
          <a:lstStyle>
            <a:lvl1pPr>
              <a:lnSpc>
                <a:spcPct val="85000"/>
              </a:lnSpc>
              <a:spcBef>
                <a:spcPts val="0"/>
              </a:spcBef>
              <a:spcAft>
                <a:spcPts val="1800"/>
              </a:spcAft>
              <a:defRPr sz="3200" b="0">
                <a:solidFill>
                  <a:schemeClr val="tx1"/>
                </a:solidFill>
                <a:latin typeface="+mj-lt"/>
              </a:defRPr>
            </a:lvl1pPr>
            <a:lvl2pPr marL="0" indent="0">
              <a:spcBef>
                <a:spcPts val="0"/>
              </a:spcBef>
              <a:spcAft>
                <a:spcPts val="0"/>
              </a:spcAft>
              <a:buFont typeface="Arial" panose="020B0604020202020204" pitchFamily="34" charset="0"/>
              <a:buNone/>
              <a:defRPr sz="1400" b="1"/>
            </a:lvl2pPr>
            <a:lvl3pPr marL="0" indent="0">
              <a:spcBef>
                <a:spcPts val="0"/>
              </a:spcBef>
              <a:spcAft>
                <a:spcPts val="0"/>
              </a:spcAft>
              <a:buFontTx/>
              <a:buNone/>
              <a:defRPr sz="1400"/>
            </a:lvl3pPr>
            <a:lvl4pPr marL="0" indent="0">
              <a:spcBef>
                <a:spcPts val="0"/>
              </a:spcBef>
              <a:spcAft>
                <a:spcPts val="0"/>
              </a:spcAft>
              <a:buFontTx/>
              <a:buNone/>
              <a:defRPr sz="1400"/>
            </a:lvl4pPr>
            <a:lvl5pPr marL="0" indent="0">
              <a:spcBef>
                <a:spcPts val="0"/>
              </a:spcBef>
              <a:spcAft>
                <a:spcPts val="0"/>
              </a:spcAft>
              <a:buFontTx/>
              <a:buNone/>
              <a:defRPr sz="1400"/>
            </a:lvl5pPr>
            <a:lvl6pPr marL="0" indent="0">
              <a:spcBef>
                <a:spcPts val="0"/>
              </a:spcBef>
              <a:spcAft>
                <a:spcPts val="0"/>
              </a:spcAft>
              <a:buFontTx/>
              <a:buNone/>
              <a:defRPr sz="1400"/>
            </a:lvl6pPr>
            <a:lvl7pPr marL="0" indent="0">
              <a:spcBef>
                <a:spcPts val="0"/>
              </a:spcBef>
              <a:spcAft>
                <a:spcPts val="0"/>
              </a:spcAft>
              <a:buFontTx/>
              <a:buNone/>
              <a:defRPr sz="1400"/>
            </a:lvl7pPr>
            <a:lvl8pPr marL="0" indent="0">
              <a:spcBef>
                <a:spcPts val="0"/>
              </a:spcBef>
              <a:spcAft>
                <a:spcPts val="0"/>
              </a:spcAft>
              <a:buFontTx/>
              <a:buNone/>
              <a:defRPr sz="1400"/>
            </a:lvl8pPr>
            <a:lvl9pPr marL="0" indent="0">
              <a:spcBef>
                <a:spcPts val="0"/>
              </a:spcBef>
              <a:spcAft>
                <a:spcPts val="0"/>
              </a:spcAft>
              <a:buFontTx/>
              <a:buNone/>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9" name="Freeform 5">
            <a:extLst>
              <a:ext uri="{FF2B5EF4-FFF2-40B4-BE49-F238E27FC236}">
                <a16:creationId xmlns:a16="http://schemas.microsoft.com/office/drawing/2014/main" xmlns="" id="{D39A0BA7-156B-554E-893F-D73B236384B7}"/>
              </a:ext>
            </a:extLst>
          </p:cNvPr>
          <p:cNvSpPr>
            <a:spLocks noChangeAspect="1" noEditPoints="1"/>
          </p:cNvSpPr>
          <p:nvPr userDrawn="1"/>
        </p:nvSpPr>
        <p:spPr bwMode="white">
          <a:xfrm>
            <a:off x="457200" y="984188"/>
            <a:ext cx="731520" cy="570292"/>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pPr lvl="0"/>
            <a:endParaRPr lang="en-US" sz="1350"/>
          </a:p>
        </p:txBody>
      </p:sp>
      <p:sp>
        <p:nvSpPr>
          <p:cNvPr id="2" name="Date Placeholder 1">
            <a:extLst>
              <a:ext uri="{FF2B5EF4-FFF2-40B4-BE49-F238E27FC236}">
                <a16:creationId xmlns:a16="http://schemas.microsoft.com/office/drawing/2014/main" xmlns="" id="{69EC3F22-5110-934F-A693-4FB0DCEED7AC}"/>
              </a:ext>
            </a:extLst>
          </p:cNvPr>
          <p:cNvSpPr>
            <a:spLocks noGrp="1"/>
          </p:cNvSpPr>
          <p:nvPr>
            <p:ph type="dt" sz="half" idx="15"/>
          </p:nvPr>
        </p:nvSpPr>
        <p:spPr/>
        <p:txBody>
          <a:bodyPr/>
          <a:lstStyle>
            <a:lvl1pPr>
              <a:defRPr>
                <a:solidFill>
                  <a:schemeClr val="bg1"/>
                </a:solidFill>
              </a:defRPr>
            </a:lvl1pPr>
          </a:lstStyle>
          <a:p>
            <a:r>
              <a:rPr lang="en-US"/>
              <a:t>Date</a:t>
            </a:r>
            <a:endParaRPr lang="en-US" dirty="0"/>
          </a:p>
        </p:txBody>
      </p:sp>
      <p:sp>
        <p:nvSpPr>
          <p:cNvPr id="4" name="Footer Placeholder 3">
            <a:extLst>
              <a:ext uri="{FF2B5EF4-FFF2-40B4-BE49-F238E27FC236}">
                <a16:creationId xmlns:a16="http://schemas.microsoft.com/office/drawing/2014/main" xmlns="" id="{D6873336-0694-AD4A-8CA7-D3AD59B85E7C}"/>
              </a:ext>
            </a:extLst>
          </p:cNvPr>
          <p:cNvSpPr>
            <a:spLocks noGrp="1"/>
          </p:cNvSpPr>
          <p:nvPr>
            <p:ph type="ftr" sz="quarter" idx="16"/>
          </p:nvPr>
        </p:nvSpPr>
        <p:spPr/>
        <p:txBody>
          <a:bodyPr/>
          <a:lstStyle/>
          <a:p>
            <a:pPr algn="l"/>
            <a:r>
              <a:rPr lang="en-US"/>
              <a:t>Presentation Title</a:t>
            </a:r>
            <a:endParaRPr lang="en-US" dirty="0"/>
          </a:p>
        </p:txBody>
      </p:sp>
      <p:sp>
        <p:nvSpPr>
          <p:cNvPr id="5" name="Slide Number Placeholder 4">
            <a:extLst>
              <a:ext uri="{FF2B5EF4-FFF2-40B4-BE49-F238E27FC236}">
                <a16:creationId xmlns:a16="http://schemas.microsoft.com/office/drawing/2014/main" xmlns="" id="{5BFB411F-65C2-2A4D-AAEA-287F16E4B966}"/>
              </a:ext>
            </a:extLst>
          </p:cNvPr>
          <p:cNvSpPr>
            <a:spLocks noGrp="1"/>
          </p:cNvSpPr>
          <p:nvPr>
            <p:ph type="sldNum" sz="quarter" idx="17"/>
          </p:nvPr>
        </p:nvSpPr>
        <p:spPr/>
        <p:txBody>
          <a:bodyPr/>
          <a:lstStyle>
            <a:lvl1pPr>
              <a:defRPr>
                <a:solidFill>
                  <a:schemeClr val="bg1"/>
                </a:solidFill>
              </a:defRPr>
            </a:lvl1pPr>
          </a:lstStyle>
          <a:p>
            <a:fld id="{7870704B-CE94-48CC-AF30-84932A1262A7}" type="slidenum">
              <a:rPr lang="en-GB" smtClean="0"/>
              <a:pPr/>
              <a:t>‹Nº›</a:t>
            </a:fld>
            <a:endParaRPr lang="en-GB"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873285981"/>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6949123" cy="4068762"/>
          </a:xfrm>
        </p:spPr>
        <p:txBody>
          <a:bodyPr/>
          <a:lstStyle>
            <a:lvl1pPr>
              <a:lnSpc>
                <a:spcPct val="85000"/>
              </a:lnSpc>
              <a:spcBef>
                <a:spcPts val="0"/>
              </a:spcBef>
              <a:spcAft>
                <a:spcPts val="1800"/>
              </a:spcAft>
              <a:defRPr sz="3200" b="0">
                <a:solidFill>
                  <a:schemeClr val="tx1"/>
                </a:solidFill>
                <a:latin typeface="+mj-lt"/>
              </a:defRPr>
            </a:lvl1pPr>
            <a:lvl2pPr marL="0" indent="0">
              <a:spcBef>
                <a:spcPts val="0"/>
              </a:spcBef>
              <a:spcAft>
                <a:spcPts val="0"/>
              </a:spcAft>
              <a:buFont typeface="Arial" panose="020B0604020202020204" pitchFamily="34" charset="0"/>
              <a:buNone/>
              <a:defRPr sz="1400" b="1"/>
            </a:lvl2pPr>
            <a:lvl3pPr marL="0" indent="0">
              <a:spcBef>
                <a:spcPts val="0"/>
              </a:spcBef>
              <a:spcAft>
                <a:spcPts val="0"/>
              </a:spcAft>
              <a:buFontTx/>
              <a:buNone/>
              <a:defRPr sz="1400"/>
            </a:lvl3pPr>
            <a:lvl4pPr marL="0" indent="0">
              <a:spcBef>
                <a:spcPts val="0"/>
              </a:spcBef>
              <a:spcAft>
                <a:spcPts val="0"/>
              </a:spcAft>
              <a:buFontTx/>
              <a:buNone/>
              <a:defRPr sz="1400"/>
            </a:lvl4pPr>
            <a:lvl5pPr marL="0" indent="0">
              <a:spcBef>
                <a:spcPts val="0"/>
              </a:spcBef>
              <a:spcAft>
                <a:spcPts val="0"/>
              </a:spcAft>
              <a:buFontTx/>
              <a:buNone/>
              <a:defRPr sz="1400"/>
            </a:lvl5pPr>
            <a:lvl6pPr marL="0" indent="0">
              <a:spcBef>
                <a:spcPts val="0"/>
              </a:spcBef>
              <a:spcAft>
                <a:spcPts val="0"/>
              </a:spcAft>
              <a:buFontTx/>
              <a:buNone/>
              <a:defRPr sz="1400"/>
            </a:lvl6pPr>
            <a:lvl7pPr marL="0" indent="0">
              <a:spcBef>
                <a:spcPts val="0"/>
              </a:spcBef>
              <a:spcAft>
                <a:spcPts val="0"/>
              </a:spcAft>
              <a:buFontTx/>
              <a:buNone/>
              <a:defRPr sz="1400"/>
            </a:lvl7pPr>
            <a:lvl8pPr marL="0" indent="0">
              <a:spcBef>
                <a:spcPts val="0"/>
              </a:spcBef>
              <a:spcAft>
                <a:spcPts val="0"/>
              </a:spcAft>
              <a:buFontTx/>
              <a:buNone/>
              <a:defRPr sz="1400"/>
            </a:lvl8pPr>
            <a:lvl9pPr marL="0" indent="0">
              <a:spcBef>
                <a:spcPts val="0"/>
              </a:spcBef>
              <a:spcAft>
                <a:spcPts val="0"/>
              </a:spcAft>
              <a:buFontTx/>
              <a:buNone/>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5" name="Slide Number Placeholder 4">
            <a:extLst>
              <a:ext uri="{FF2B5EF4-FFF2-40B4-BE49-F238E27FC236}">
                <a16:creationId xmlns:a16="http://schemas.microsoft.com/office/drawing/2014/main" xmlns="" id="{1F8B6AD2-D7A1-494A-91CB-06E4CD0D7CFA}"/>
              </a:ext>
            </a:extLst>
          </p:cNvPr>
          <p:cNvSpPr>
            <a:spLocks noGrp="1"/>
          </p:cNvSpPr>
          <p:nvPr>
            <p:ph type="sldNum" sz="quarter" idx="11"/>
          </p:nvPr>
        </p:nvSpPr>
        <p:spPr/>
        <p:txBody>
          <a:bodyPr/>
          <a:lstStyle/>
          <a:p>
            <a:fld id="{7870704B-CE94-48CC-AF30-84932A1262A7}" type="slidenum">
              <a:rPr lang="en-GB" smtClean="0"/>
              <a:pPr/>
              <a:t>‹Nº›</a:t>
            </a:fld>
            <a:endParaRPr lang="en-GB" dirty="0"/>
          </a:p>
        </p:txBody>
      </p:sp>
      <p:sp>
        <p:nvSpPr>
          <p:cNvPr id="8" name="Freeform 5">
            <a:extLst>
              <a:ext uri="{FF2B5EF4-FFF2-40B4-BE49-F238E27FC236}">
                <a16:creationId xmlns:a16="http://schemas.microsoft.com/office/drawing/2014/main" xmlns="" id="{37FEF807-8FFE-6C4D-9977-9A3D7DF7064F}"/>
              </a:ext>
            </a:extLst>
          </p:cNvPr>
          <p:cNvSpPr>
            <a:spLocks noChangeAspect="1" noEditPoints="1"/>
          </p:cNvSpPr>
          <p:nvPr userDrawn="1"/>
        </p:nvSpPr>
        <p:spPr bwMode="white">
          <a:xfrm>
            <a:off x="457200" y="1258508"/>
            <a:ext cx="731520" cy="570292"/>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pPr lvl="0"/>
            <a:endParaRPr lang="en-US" sz="1350"/>
          </a:p>
        </p:txBody>
      </p:sp>
      <p:sp>
        <p:nvSpPr>
          <p:cNvPr id="2" name="Date Placeholder 1">
            <a:extLst>
              <a:ext uri="{FF2B5EF4-FFF2-40B4-BE49-F238E27FC236}">
                <a16:creationId xmlns:a16="http://schemas.microsoft.com/office/drawing/2014/main" xmlns="" id="{32DDFFFE-10BF-0B4D-9609-4CF0E16A39E1}"/>
              </a:ext>
            </a:extLst>
          </p:cNvPr>
          <p:cNvSpPr>
            <a:spLocks noGrp="1"/>
          </p:cNvSpPr>
          <p:nvPr>
            <p:ph type="dt" sz="half" idx="12"/>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85601807-8B18-D147-9BDD-014FF3C45945}"/>
              </a:ext>
            </a:extLst>
          </p:cNvPr>
          <p:cNvSpPr>
            <a:spLocks noGrp="1"/>
          </p:cNvSpPr>
          <p:nvPr>
            <p:ph type="ftr" sz="quarter" idx="13"/>
          </p:nvPr>
        </p:nvSpPr>
        <p:spPr/>
        <p:txBody>
          <a:bodyPr/>
          <a:lstStyle/>
          <a:p>
            <a:pPr algn="l"/>
            <a:r>
              <a:rPr lang="en-US"/>
              <a:t>Presentation Title</a:t>
            </a:r>
            <a:endParaRPr lang="en-US"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156153303"/>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2 Orange">
    <p:bg>
      <p:bgPr>
        <a:solidFill>
          <a:srgbClr val="D04A02"/>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6949440" cy="4068762"/>
          </a:xfrm>
        </p:spPr>
        <p:txBody>
          <a:bodyPr/>
          <a:lstStyle>
            <a:lvl1pPr>
              <a:lnSpc>
                <a:spcPct val="85000"/>
              </a:lnSpc>
              <a:spcBef>
                <a:spcPts val="0"/>
              </a:spcBef>
              <a:spcAft>
                <a:spcPts val="1800"/>
              </a:spcAft>
              <a:defRPr sz="3200" b="0">
                <a:solidFill>
                  <a:schemeClr val="tx1"/>
                </a:solidFill>
                <a:latin typeface="+mj-lt"/>
              </a:defRPr>
            </a:lvl1pPr>
            <a:lvl2pPr marL="0" indent="0">
              <a:spcBef>
                <a:spcPts val="0"/>
              </a:spcBef>
              <a:spcAft>
                <a:spcPts val="0"/>
              </a:spcAft>
              <a:buFont typeface="Arial" panose="020B0604020202020204" pitchFamily="34" charset="0"/>
              <a:buNone/>
              <a:defRPr sz="1400" b="1">
                <a:solidFill>
                  <a:schemeClr val="tx1"/>
                </a:solidFill>
              </a:defRPr>
            </a:lvl2pPr>
            <a:lvl3pPr marL="0" indent="0">
              <a:spcBef>
                <a:spcPts val="0"/>
              </a:spcBef>
              <a:spcAft>
                <a:spcPts val="0"/>
              </a:spcAft>
              <a:buFontTx/>
              <a:buNone/>
              <a:defRPr sz="1400">
                <a:solidFill>
                  <a:schemeClr val="tx1"/>
                </a:solidFill>
              </a:defRPr>
            </a:lvl3pPr>
            <a:lvl4pPr marL="0" indent="0">
              <a:spcBef>
                <a:spcPts val="0"/>
              </a:spcBef>
              <a:spcAft>
                <a:spcPts val="0"/>
              </a:spcAft>
              <a:buFontTx/>
              <a:buNone/>
              <a:defRPr sz="1400">
                <a:solidFill>
                  <a:schemeClr val="tx1"/>
                </a:solidFill>
              </a:defRPr>
            </a:lvl4pPr>
            <a:lvl5pPr marL="0" indent="0">
              <a:spcBef>
                <a:spcPts val="0"/>
              </a:spcBef>
              <a:spcAft>
                <a:spcPts val="0"/>
              </a:spcAft>
              <a:buFontTx/>
              <a:buNone/>
              <a:defRPr sz="1400">
                <a:solidFill>
                  <a:schemeClr val="tx1"/>
                </a:solidFill>
              </a:defRPr>
            </a:lvl5pPr>
            <a:lvl6pPr marL="0" indent="0">
              <a:spcBef>
                <a:spcPts val="0"/>
              </a:spcBef>
              <a:spcAft>
                <a:spcPts val="0"/>
              </a:spcAft>
              <a:buFontTx/>
              <a:buNone/>
              <a:defRPr sz="1400">
                <a:solidFill>
                  <a:schemeClr val="tx1"/>
                </a:solidFill>
              </a:defRPr>
            </a:lvl6pPr>
            <a:lvl7pPr marL="0" indent="0">
              <a:spcBef>
                <a:spcPts val="0"/>
              </a:spcBef>
              <a:spcAft>
                <a:spcPts val="0"/>
              </a:spcAft>
              <a:buFontTx/>
              <a:buNone/>
              <a:defRPr sz="1400">
                <a:solidFill>
                  <a:schemeClr val="tx1"/>
                </a:solidFill>
              </a:defRPr>
            </a:lvl7pPr>
            <a:lvl8pPr marL="0" indent="0">
              <a:spcBef>
                <a:spcPts val="0"/>
              </a:spcBef>
              <a:spcAft>
                <a:spcPts val="0"/>
              </a:spcAft>
              <a:buFontTx/>
              <a:buNone/>
              <a:defRPr sz="1400">
                <a:solidFill>
                  <a:schemeClr val="tx1"/>
                </a:solidFill>
              </a:defRPr>
            </a:lvl8pPr>
            <a:lvl9pPr marL="0" indent="0">
              <a:spcBef>
                <a:spcPts val="0"/>
              </a:spcBef>
              <a:spcAft>
                <a:spcPts val="0"/>
              </a:spcAft>
              <a:buFontTx/>
              <a:buNone/>
              <a:defRPr sz="1400">
                <a:solidFill>
                  <a:schemeClr val="tx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0" name="Freeform 5">
            <a:extLst>
              <a:ext uri="{FF2B5EF4-FFF2-40B4-BE49-F238E27FC236}">
                <a16:creationId xmlns:a16="http://schemas.microsoft.com/office/drawing/2014/main" xmlns="" id="{35C4B07A-5E48-B44C-A4D7-385A69048376}"/>
              </a:ext>
            </a:extLst>
          </p:cNvPr>
          <p:cNvSpPr>
            <a:spLocks noChangeAspect="1" noEditPoints="1"/>
          </p:cNvSpPr>
          <p:nvPr userDrawn="1"/>
        </p:nvSpPr>
        <p:spPr bwMode="white">
          <a:xfrm>
            <a:off x="457200" y="1258508"/>
            <a:ext cx="731520" cy="570292"/>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pPr lvl="0"/>
            <a:endParaRPr lang="en-US" sz="1350"/>
          </a:p>
        </p:txBody>
      </p:sp>
      <p:sp>
        <p:nvSpPr>
          <p:cNvPr id="2" name="Date Placeholder 1">
            <a:extLst>
              <a:ext uri="{FF2B5EF4-FFF2-40B4-BE49-F238E27FC236}">
                <a16:creationId xmlns:a16="http://schemas.microsoft.com/office/drawing/2014/main" xmlns="" id="{9278145B-C0B2-CC40-97BD-B9C3AB76811E}"/>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710894AF-C509-FC44-8B6B-59644BB1CE91}"/>
              </a:ext>
            </a:extLst>
          </p:cNvPr>
          <p:cNvSpPr>
            <a:spLocks noGrp="1"/>
          </p:cNvSpPr>
          <p:nvPr>
            <p:ph type="ftr" sz="quarter" idx="11"/>
          </p:nvPr>
        </p:nvSpPr>
        <p:spPr/>
        <p:txBody>
          <a:bodyPr/>
          <a:lstStyle/>
          <a:p>
            <a:pPr algn="l"/>
            <a:r>
              <a:rPr lang="en-US"/>
              <a:t>Presentation Title</a:t>
            </a:r>
            <a:endParaRPr lang="en-US" dirty="0"/>
          </a:p>
        </p:txBody>
      </p:sp>
      <p:sp>
        <p:nvSpPr>
          <p:cNvPr id="6" name="Slide Number Placeholder 5">
            <a:extLst>
              <a:ext uri="{FF2B5EF4-FFF2-40B4-BE49-F238E27FC236}">
                <a16:creationId xmlns:a16="http://schemas.microsoft.com/office/drawing/2014/main" xmlns="" id="{2FF30EC5-5261-8B49-8263-B020146AD775}"/>
              </a:ext>
            </a:extLst>
          </p:cNvPr>
          <p:cNvSpPr>
            <a:spLocks noGrp="1"/>
          </p:cNvSpPr>
          <p:nvPr>
            <p:ph type="sldNum" sz="quarter" idx="12"/>
          </p:nvPr>
        </p:nvSpPr>
        <p:spPr/>
        <p:txBody>
          <a:bodyPr/>
          <a:lstStyle/>
          <a:p>
            <a:fld id="{7870704B-CE94-48CC-AF30-84932A1262A7}" type="slidenum">
              <a:rPr lang="en-GB" smtClean="0"/>
              <a:pPr/>
              <a:t>‹Nº›</a:t>
            </a:fld>
            <a:endParaRPr lang="en-GB" dirty="0"/>
          </a:p>
        </p:txBody>
      </p:sp>
      <p:sp>
        <p:nvSpPr>
          <p:cNvPr id="5"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24423923"/>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2 Red">
    <p:bg>
      <p:bgPr>
        <a:solidFill>
          <a:srgbClr val="E0301E"/>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6949440" cy="4068762"/>
          </a:xfrm>
        </p:spPr>
        <p:txBody>
          <a:bodyPr/>
          <a:lstStyle>
            <a:lvl1pPr>
              <a:lnSpc>
                <a:spcPct val="85000"/>
              </a:lnSpc>
              <a:spcBef>
                <a:spcPts val="0"/>
              </a:spcBef>
              <a:spcAft>
                <a:spcPts val="1800"/>
              </a:spcAft>
              <a:defRPr sz="3200" b="0">
                <a:solidFill>
                  <a:schemeClr val="tx1"/>
                </a:solidFill>
                <a:latin typeface="+mj-lt"/>
              </a:defRPr>
            </a:lvl1pPr>
            <a:lvl2pPr marL="0" indent="0">
              <a:spcBef>
                <a:spcPts val="0"/>
              </a:spcBef>
              <a:spcAft>
                <a:spcPts val="0"/>
              </a:spcAft>
              <a:buFont typeface="Arial" panose="020B0604020202020204" pitchFamily="34" charset="0"/>
              <a:buNone/>
              <a:defRPr sz="1400" b="1">
                <a:solidFill>
                  <a:schemeClr val="tx1"/>
                </a:solidFill>
              </a:defRPr>
            </a:lvl2pPr>
            <a:lvl3pPr marL="0" indent="0">
              <a:spcBef>
                <a:spcPts val="0"/>
              </a:spcBef>
              <a:spcAft>
                <a:spcPts val="0"/>
              </a:spcAft>
              <a:buFontTx/>
              <a:buNone/>
              <a:defRPr sz="1400">
                <a:solidFill>
                  <a:schemeClr val="tx1"/>
                </a:solidFill>
              </a:defRPr>
            </a:lvl3pPr>
            <a:lvl4pPr marL="0" indent="0">
              <a:spcBef>
                <a:spcPts val="0"/>
              </a:spcBef>
              <a:spcAft>
                <a:spcPts val="0"/>
              </a:spcAft>
              <a:buFontTx/>
              <a:buNone/>
              <a:defRPr sz="1400">
                <a:solidFill>
                  <a:schemeClr val="tx1"/>
                </a:solidFill>
              </a:defRPr>
            </a:lvl4pPr>
            <a:lvl5pPr marL="0" indent="0">
              <a:spcBef>
                <a:spcPts val="0"/>
              </a:spcBef>
              <a:spcAft>
                <a:spcPts val="0"/>
              </a:spcAft>
              <a:buFontTx/>
              <a:buNone/>
              <a:defRPr sz="1400">
                <a:solidFill>
                  <a:schemeClr val="tx1"/>
                </a:solidFill>
              </a:defRPr>
            </a:lvl5pPr>
            <a:lvl6pPr marL="0" indent="0">
              <a:spcBef>
                <a:spcPts val="0"/>
              </a:spcBef>
              <a:spcAft>
                <a:spcPts val="0"/>
              </a:spcAft>
              <a:buFontTx/>
              <a:buNone/>
              <a:defRPr sz="1400">
                <a:solidFill>
                  <a:schemeClr val="tx1"/>
                </a:solidFill>
              </a:defRPr>
            </a:lvl6pPr>
            <a:lvl7pPr marL="0" indent="0">
              <a:spcBef>
                <a:spcPts val="0"/>
              </a:spcBef>
              <a:spcAft>
                <a:spcPts val="0"/>
              </a:spcAft>
              <a:buFontTx/>
              <a:buNone/>
              <a:defRPr sz="1400">
                <a:solidFill>
                  <a:schemeClr val="tx1"/>
                </a:solidFill>
              </a:defRPr>
            </a:lvl7pPr>
            <a:lvl8pPr marL="0" indent="0">
              <a:spcBef>
                <a:spcPts val="0"/>
              </a:spcBef>
              <a:spcAft>
                <a:spcPts val="0"/>
              </a:spcAft>
              <a:buFontTx/>
              <a:buNone/>
              <a:defRPr sz="1400">
                <a:solidFill>
                  <a:schemeClr val="tx1"/>
                </a:solidFill>
              </a:defRPr>
            </a:lvl8pPr>
            <a:lvl9pPr marL="0" indent="0">
              <a:spcBef>
                <a:spcPts val="0"/>
              </a:spcBef>
              <a:spcAft>
                <a:spcPts val="0"/>
              </a:spcAft>
              <a:buFontTx/>
              <a:buNone/>
              <a:defRPr sz="1400">
                <a:solidFill>
                  <a:schemeClr val="tx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0" name="Freeform 5">
            <a:extLst>
              <a:ext uri="{FF2B5EF4-FFF2-40B4-BE49-F238E27FC236}">
                <a16:creationId xmlns:a16="http://schemas.microsoft.com/office/drawing/2014/main" xmlns="" id="{2A27A0C4-B307-C642-8F9D-16AD19D05502}"/>
              </a:ext>
            </a:extLst>
          </p:cNvPr>
          <p:cNvSpPr>
            <a:spLocks noChangeAspect="1" noEditPoints="1"/>
          </p:cNvSpPr>
          <p:nvPr userDrawn="1"/>
        </p:nvSpPr>
        <p:spPr bwMode="white">
          <a:xfrm>
            <a:off x="457200" y="1258508"/>
            <a:ext cx="731520" cy="570292"/>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pPr lvl="0"/>
            <a:endParaRPr lang="en-US" sz="1350"/>
          </a:p>
        </p:txBody>
      </p:sp>
      <p:sp>
        <p:nvSpPr>
          <p:cNvPr id="2" name="Date Placeholder 1">
            <a:extLst>
              <a:ext uri="{FF2B5EF4-FFF2-40B4-BE49-F238E27FC236}">
                <a16:creationId xmlns:a16="http://schemas.microsoft.com/office/drawing/2014/main" xmlns="" id="{DA325046-8419-FB43-90EA-95DE9A77AE5B}"/>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C0DAC0E5-98A8-AB43-861E-E25CC613E5AA}"/>
              </a:ext>
            </a:extLst>
          </p:cNvPr>
          <p:cNvSpPr>
            <a:spLocks noGrp="1"/>
          </p:cNvSpPr>
          <p:nvPr>
            <p:ph type="ftr" sz="quarter" idx="11"/>
          </p:nvPr>
        </p:nvSpPr>
        <p:spPr/>
        <p:txBody>
          <a:bodyPr/>
          <a:lstStyle/>
          <a:p>
            <a:pPr algn="l"/>
            <a:r>
              <a:rPr lang="en-US"/>
              <a:t>Presentation Title</a:t>
            </a:r>
            <a:endParaRPr lang="en-US" dirty="0"/>
          </a:p>
        </p:txBody>
      </p:sp>
      <p:sp>
        <p:nvSpPr>
          <p:cNvPr id="6" name="Slide Number Placeholder 5">
            <a:extLst>
              <a:ext uri="{FF2B5EF4-FFF2-40B4-BE49-F238E27FC236}">
                <a16:creationId xmlns:a16="http://schemas.microsoft.com/office/drawing/2014/main" xmlns="" id="{9DE240E5-7C2A-1341-BCEE-AB79C37A8491}"/>
              </a:ext>
            </a:extLst>
          </p:cNvPr>
          <p:cNvSpPr>
            <a:spLocks noGrp="1"/>
          </p:cNvSpPr>
          <p:nvPr>
            <p:ph type="sldNum" sz="quarter" idx="12"/>
          </p:nvPr>
        </p:nvSpPr>
        <p:spPr/>
        <p:txBody>
          <a:bodyPr/>
          <a:lstStyle/>
          <a:p>
            <a:fld id="{7870704B-CE94-48CC-AF30-84932A1262A7}" type="slidenum">
              <a:rPr lang="en-GB" smtClean="0"/>
              <a:pPr/>
              <a:t>‹Nº›</a:t>
            </a:fld>
            <a:endParaRPr lang="en-GB" dirty="0"/>
          </a:p>
        </p:txBody>
      </p:sp>
      <p:sp>
        <p:nvSpPr>
          <p:cNvPr id="5"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838994459"/>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2 Rose">
    <p:bg>
      <p:bgPr>
        <a:solidFill>
          <a:srgbClr val="DB536A"/>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6949440" cy="4068762"/>
          </a:xfrm>
        </p:spPr>
        <p:txBody>
          <a:bodyPr/>
          <a:lstStyle>
            <a:lvl1pPr>
              <a:lnSpc>
                <a:spcPct val="85000"/>
              </a:lnSpc>
              <a:spcBef>
                <a:spcPts val="0"/>
              </a:spcBef>
              <a:spcAft>
                <a:spcPts val="1800"/>
              </a:spcAft>
              <a:defRPr sz="3200" b="0">
                <a:solidFill>
                  <a:schemeClr val="tx1"/>
                </a:solidFill>
                <a:latin typeface="+mj-lt"/>
              </a:defRPr>
            </a:lvl1pPr>
            <a:lvl2pPr marL="0" indent="0">
              <a:spcBef>
                <a:spcPts val="0"/>
              </a:spcBef>
              <a:spcAft>
                <a:spcPts val="0"/>
              </a:spcAft>
              <a:buFont typeface="Arial" panose="020B0604020202020204" pitchFamily="34" charset="0"/>
              <a:buNone/>
              <a:defRPr sz="1400" b="1">
                <a:solidFill>
                  <a:schemeClr val="tx1"/>
                </a:solidFill>
              </a:defRPr>
            </a:lvl2pPr>
            <a:lvl3pPr marL="0" indent="0">
              <a:spcBef>
                <a:spcPts val="0"/>
              </a:spcBef>
              <a:spcAft>
                <a:spcPts val="0"/>
              </a:spcAft>
              <a:buFontTx/>
              <a:buNone/>
              <a:defRPr sz="1400">
                <a:solidFill>
                  <a:schemeClr val="tx1"/>
                </a:solidFill>
              </a:defRPr>
            </a:lvl3pPr>
            <a:lvl4pPr marL="0" indent="0">
              <a:spcBef>
                <a:spcPts val="0"/>
              </a:spcBef>
              <a:spcAft>
                <a:spcPts val="0"/>
              </a:spcAft>
              <a:buFontTx/>
              <a:buNone/>
              <a:defRPr sz="1400">
                <a:solidFill>
                  <a:schemeClr val="tx1"/>
                </a:solidFill>
              </a:defRPr>
            </a:lvl4pPr>
            <a:lvl5pPr marL="0" indent="0">
              <a:spcBef>
                <a:spcPts val="0"/>
              </a:spcBef>
              <a:spcAft>
                <a:spcPts val="0"/>
              </a:spcAft>
              <a:buFontTx/>
              <a:buNone/>
              <a:defRPr sz="1400">
                <a:solidFill>
                  <a:schemeClr val="tx1"/>
                </a:solidFill>
              </a:defRPr>
            </a:lvl5pPr>
            <a:lvl6pPr marL="0" indent="0">
              <a:spcBef>
                <a:spcPts val="0"/>
              </a:spcBef>
              <a:spcAft>
                <a:spcPts val="0"/>
              </a:spcAft>
              <a:buFontTx/>
              <a:buNone/>
              <a:defRPr sz="1400">
                <a:solidFill>
                  <a:schemeClr val="tx1"/>
                </a:solidFill>
              </a:defRPr>
            </a:lvl6pPr>
            <a:lvl7pPr marL="0" indent="0">
              <a:spcBef>
                <a:spcPts val="0"/>
              </a:spcBef>
              <a:spcAft>
                <a:spcPts val="0"/>
              </a:spcAft>
              <a:buFontTx/>
              <a:buNone/>
              <a:defRPr sz="1400">
                <a:solidFill>
                  <a:schemeClr val="tx1"/>
                </a:solidFill>
              </a:defRPr>
            </a:lvl7pPr>
            <a:lvl8pPr marL="0" indent="0">
              <a:spcBef>
                <a:spcPts val="0"/>
              </a:spcBef>
              <a:spcAft>
                <a:spcPts val="0"/>
              </a:spcAft>
              <a:buFontTx/>
              <a:buNone/>
              <a:defRPr sz="1400">
                <a:solidFill>
                  <a:schemeClr val="tx1"/>
                </a:solidFill>
              </a:defRPr>
            </a:lvl8pPr>
            <a:lvl9pPr marL="0" indent="0">
              <a:spcBef>
                <a:spcPts val="0"/>
              </a:spcBef>
              <a:spcAft>
                <a:spcPts val="0"/>
              </a:spcAft>
              <a:buFontTx/>
              <a:buNone/>
              <a:defRPr sz="1400">
                <a:solidFill>
                  <a:schemeClr val="tx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0" name="Freeform 5">
            <a:extLst>
              <a:ext uri="{FF2B5EF4-FFF2-40B4-BE49-F238E27FC236}">
                <a16:creationId xmlns:a16="http://schemas.microsoft.com/office/drawing/2014/main" xmlns="" id="{3D0588D7-718D-9446-BD8C-1ECC665E758F}"/>
              </a:ext>
            </a:extLst>
          </p:cNvPr>
          <p:cNvSpPr>
            <a:spLocks noChangeAspect="1" noEditPoints="1"/>
          </p:cNvSpPr>
          <p:nvPr userDrawn="1"/>
        </p:nvSpPr>
        <p:spPr bwMode="white">
          <a:xfrm>
            <a:off x="457200" y="1258508"/>
            <a:ext cx="731520" cy="570292"/>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pPr lvl="0"/>
            <a:endParaRPr lang="en-US" sz="1350"/>
          </a:p>
        </p:txBody>
      </p:sp>
      <p:sp>
        <p:nvSpPr>
          <p:cNvPr id="2" name="Date Placeholder 1">
            <a:extLst>
              <a:ext uri="{FF2B5EF4-FFF2-40B4-BE49-F238E27FC236}">
                <a16:creationId xmlns:a16="http://schemas.microsoft.com/office/drawing/2014/main" xmlns="" id="{DEE4EB86-FBD5-694F-A5B6-4FFF6791E27C}"/>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BD793A89-EADB-194C-A5AD-FD96DDD838BB}"/>
              </a:ext>
            </a:extLst>
          </p:cNvPr>
          <p:cNvSpPr>
            <a:spLocks noGrp="1"/>
          </p:cNvSpPr>
          <p:nvPr>
            <p:ph type="ftr" sz="quarter" idx="11"/>
          </p:nvPr>
        </p:nvSpPr>
        <p:spPr/>
        <p:txBody>
          <a:bodyPr/>
          <a:lstStyle/>
          <a:p>
            <a:pPr algn="l"/>
            <a:r>
              <a:rPr lang="en-US"/>
              <a:t>Presentation Title</a:t>
            </a:r>
            <a:endParaRPr lang="en-US" dirty="0"/>
          </a:p>
        </p:txBody>
      </p:sp>
      <p:sp>
        <p:nvSpPr>
          <p:cNvPr id="6" name="Slide Number Placeholder 5">
            <a:extLst>
              <a:ext uri="{FF2B5EF4-FFF2-40B4-BE49-F238E27FC236}">
                <a16:creationId xmlns:a16="http://schemas.microsoft.com/office/drawing/2014/main" xmlns="" id="{49E56BCB-094A-6C47-B06F-E57CD8A00A91}"/>
              </a:ext>
            </a:extLst>
          </p:cNvPr>
          <p:cNvSpPr>
            <a:spLocks noGrp="1"/>
          </p:cNvSpPr>
          <p:nvPr>
            <p:ph type="sldNum" sz="quarter" idx="12"/>
          </p:nvPr>
        </p:nvSpPr>
        <p:spPr/>
        <p:txBody>
          <a:bodyPr/>
          <a:lstStyle/>
          <a:p>
            <a:fld id="{7870704B-CE94-48CC-AF30-84932A1262A7}" type="slidenum">
              <a:rPr lang="en-GB" smtClean="0"/>
              <a:pPr/>
              <a:t>‹Nº›</a:t>
            </a:fld>
            <a:endParaRPr lang="en-GB" dirty="0"/>
          </a:p>
        </p:txBody>
      </p:sp>
      <p:sp>
        <p:nvSpPr>
          <p:cNvPr id="5"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956678414"/>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Quote 2 Grey">
    <p:bg>
      <p:bgPr>
        <a:solidFill>
          <a:srgbClr val="464646"/>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2103438"/>
            <a:ext cx="6949440" cy="4068762"/>
          </a:xfrm>
        </p:spPr>
        <p:txBody>
          <a:bodyPr/>
          <a:lstStyle>
            <a:lvl1pPr>
              <a:lnSpc>
                <a:spcPct val="85000"/>
              </a:lnSpc>
              <a:spcBef>
                <a:spcPts val="0"/>
              </a:spcBef>
              <a:spcAft>
                <a:spcPts val="1800"/>
              </a:spcAft>
              <a:defRPr sz="3200" b="0">
                <a:solidFill>
                  <a:schemeClr val="tx1"/>
                </a:solidFill>
                <a:latin typeface="+mj-lt"/>
              </a:defRPr>
            </a:lvl1pPr>
            <a:lvl2pPr marL="0" indent="0">
              <a:spcBef>
                <a:spcPts val="0"/>
              </a:spcBef>
              <a:spcAft>
                <a:spcPts val="0"/>
              </a:spcAft>
              <a:buFont typeface="Arial" panose="020B0604020202020204" pitchFamily="34" charset="0"/>
              <a:buNone/>
              <a:defRPr sz="1400" b="1">
                <a:solidFill>
                  <a:schemeClr val="tx1"/>
                </a:solidFill>
              </a:defRPr>
            </a:lvl2pPr>
            <a:lvl3pPr marL="0" indent="0">
              <a:spcBef>
                <a:spcPts val="0"/>
              </a:spcBef>
              <a:spcAft>
                <a:spcPts val="0"/>
              </a:spcAft>
              <a:buFontTx/>
              <a:buNone/>
              <a:defRPr sz="1400">
                <a:solidFill>
                  <a:schemeClr val="tx1"/>
                </a:solidFill>
              </a:defRPr>
            </a:lvl3pPr>
            <a:lvl4pPr marL="0" indent="0">
              <a:spcBef>
                <a:spcPts val="0"/>
              </a:spcBef>
              <a:spcAft>
                <a:spcPts val="0"/>
              </a:spcAft>
              <a:buFontTx/>
              <a:buNone/>
              <a:defRPr sz="1400">
                <a:solidFill>
                  <a:schemeClr val="tx1"/>
                </a:solidFill>
              </a:defRPr>
            </a:lvl4pPr>
            <a:lvl5pPr marL="0" indent="0">
              <a:spcBef>
                <a:spcPts val="0"/>
              </a:spcBef>
              <a:spcAft>
                <a:spcPts val="0"/>
              </a:spcAft>
              <a:buFontTx/>
              <a:buNone/>
              <a:defRPr sz="1400">
                <a:solidFill>
                  <a:schemeClr val="tx1"/>
                </a:solidFill>
              </a:defRPr>
            </a:lvl5pPr>
            <a:lvl6pPr marL="0" indent="0">
              <a:spcBef>
                <a:spcPts val="0"/>
              </a:spcBef>
              <a:spcAft>
                <a:spcPts val="0"/>
              </a:spcAft>
              <a:buFontTx/>
              <a:buNone/>
              <a:defRPr sz="1400">
                <a:solidFill>
                  <a:schemeClr val="tx1"/>
                </a:solidFill>
              </a:defRPr>
            </a:lvl6pPr>
            <a:lvl7pPr marL="0" indent="0">
              <a:spcBef>
                <a:spcPts val="0"/>
              </a:spcBef>
              <a:spcAft>
                <a:spcPts val="0"/>
              </a:spcAft>
              <a:buFontTx/>
              <a:buNone/>
              <a:defRPr sz="1400">
                <a:solidFill>
                  <a:schemeClr val="tx1"/>
                </a:solidFill>
              </a:defRPr>
            </a:lvl7pPr>
            <a:lvl8pPr marL="0" indent="0">
              <a:spcBef>
                <a:spcPts val="0"/>
              </a:spcBef>
              <a:spcAft>
                <a:spcPts val="0"/>
              </a:spcAft>
              <a:buFontTx/>
              <a:buNone/>
              <a:defRPr sz="1400">
                <a:solidFill>
                  <a:schemeClr val="tx1"/>
                </a:solidFill>
              </a:defRPr>
            </a:lvl8pPr>
            <a:lvl9pPr marL="0" indent="0">
              <a:spcBef>
                <a:spcPts val="0"/>
              </a:spcBef>
              <a:spcAft>
                <a:spcPts val="0"/>
              </a:spcAft>
              <a:buFontTx/>
              <a:buNone/>
              <a:defRPr sz="1400">
                <a:solidFill>
                  <a:schemeClr val="tx1"/>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10" name="Freeform 5">
            <a:extLst>
              <a:ext uri="{FF2B5EF4-FFF2-40B4-BE49-F238E27FC236}">
                <a16:creationId xmlns:a16="http://schemas.microsoft.com/office/drawing/2014/main" xmlns="" id="{50DD0DCA-5A03-9E45-B902-554BF1BE89DD}"/>
              </a:ext>
            </a:extLst>
          </p:cNvPr>
          <p:cNvSpPr>
            <a:spLocks noChangeAspect="1" noEditPoints="1"/>
          </p:cNvSpPr>
          <p:nvPr userDrawn="1"/>
        </p:nvSpPr>
        <p:spPr bwMode="white">
          <a:xfrm>
            <a:off x="457200" y="1258508"/>
            <a:ext cx="731520" cy="570292"/>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pPr lvl="0"/>
            <a:endParaRPr lang="en-US" sz="1350"/>
          </a:p>
        </p:txBody>
      </p:sp>
      <p:sp>
        <p:nvSpPr>
          <p:cNvPr id="2" name="Date Placeholder 1">
            <a:extLst>
              <a:ext uri="{FF2B5EF4-FFF2-40B4-BE49-F238E27FC236}">
                <a16:creationId xmlns:a16="http://schemas.microsoft.com/office/drawing/2014/main" xmlns="" id="{F6C4C777-E344-0D41-98D8-CB905132E4BB}"/>
              </a:ext>
            </a:extLst>
          </p:cNvPr>
          <p:cNvSpPr>
            <a:spLocks noGrp="1"/>
          </p:cNvSpPr>
          <p:nvPr>
            <p:ph type="dt" sz="half" idx="10"/>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B39E3037-6DB9-6C47-B301-E4DF01A36A2E}"/>
              </a:ext>
            </a:extLst>
          </p:cNvPr>
          <p:cNvSpPr>
            <a:spLocks noGrp="1"/>
          </p:cNvSpPr>
          <p:nvPr>
            <p:ph type="ftr" sz="quarter" idx="11"/>
          </p:nvPr>
        </p:nvSpPr>
        <p:spPr/>
        <p:txBody>
          <a:bodyPr/>
          <a:lstStyle/>
          <a:p>
            <a:pPr algn="l"/>
            <a:r>
              <a:rPr lang="en-US"/>
              <a:t>Presentation Title</a:t>
            </a:r>
            <a:endParaRPr lang="en-US" dirty="0"/>
          </a:p>
        </p:txBody>
      </p:sp>
      <p:sp>
        <p:nvSpPr>
          <p:cNvPr id="6" name="Slide Number Placeholder 5">
            <a:extLst>
              <a:ext uri="{FF2B5EF4-FFF2-40B4-BE49-F238E27FC236}">
                <a16:creationId xmlns:a16="http://schemas.microsoft.com/office/drawing/2014/main" xmlns="" id="{38250D68-C415-5C4D-8DEE-AAFDFECD2CC1}"/>
              </a:ext>
            </a:extLst>
          </p:cNvPr>
          <p:cNvSpPr>
            <a:spLocks noGrp="1"/>
          </p:cNvSpPr>
          <p:nvPr>
            <p:ph type="sldNum" sz="quarter" idx="12"/>
          </p:nvPr>
        </p:nvSpPr>
        <p:spPr/>
        <p:txBody>
          <a:bodyPr/>
          <a:lstStyle/>
          <a:p>
            <a:fld id="{7870704B-CE94-48CC-AF30-84932A1262A7}" type="slidenum">
              <a:rPr lang="en-GB" smtClean="0"/>
              <a:pPr/>
              <a:t>‹Nº›</a:t>
            </a:fld>
            <a:endParaRPr lang="en-GB" dirty="0"/>
          </a:p>
        </p:txBody>
      </p:sp>
      <p:sp>
        <p:nvSpPr>
          <p:cNvPr id="5"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692726678"/>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ection Header Orange">
    <p:bg>
      <p:bgPr>
        <a:solidFill>
          <a:srgbClr val="D04A0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86200" y="2109471"/>
            <a:ext cx="3520440" cy="2651442"/>
          </a:xfrm>
        </p:spPr>
        <p:txBody>
          <a:bodyPr anchor="t" anchorCtr="0">
            <a:noAutofit/>
          </a:bodyPr>
          <a:lstStyle>
            <a:lvl1pPr>
              <a:lnSpc>
                <a:spcPct val="85000"/>
              </a:lnSpc>
              <a:defRPr sz="3600" b="0">
                <a:solidFill>
                  <a:schemeClr val="bg1"/>
                </a:solidFill>
                <a:latin typeface="+mn-lt"/>
              </a:defRPr>
            </a:lvl1pPr>
          </a:lstStyle>
          <a:p>
            <a:r>
              <a:rPr lang="en-US" dirty="0"/>
              <a:t>[Section header title]</a:t>
            </a:r>
            <a:endParaRPr lang="en-GB" dirty="0"/>
          </a:p>
        </p:txBody>
      </p:sp>
      <p:sp>
        <p:nvSpPr>
          <p:cNvPr id="4" name="Subtitle 2">
            <a:extLst>
              <a:ext uri="{FF2B5EF4-FFF2-40B4-BE49-F238E27FC236}">
                <a16:creationId xmlns:a16="http://schemas.microsoft.com/office/drawing/2014/main" xmlns="" id="{A1971A9E-1347-2E4A-8F01-32BA5D5488B1}"/>
              </a:ext>
            </a:extLst>
          </p:cNvPr>
          <p:cNvSpPr>
            <a:spLocks noGrp="1"/>
          </p:cNvSpPr>
          <p:nvPr>
            <p:ph type="subTitle" idx="1" hasCustomPrompt="1"/>
          </p:nvPr>
        </p:nvSpPr>
        <p:spPr>
          <a:xfrm>
            <a:off x="457200" y="0"/>
            <a:ext cx="3429000" cy="6858000"/>
          </a:xfrm>
          <a:noFill/>
        </p:spPr>
        <p:txBody>
          <a:bodyPr anchor="ctr" anchorCtr="0"/>
          <a:lstStyle>
            <a:lvl1pPr marL="0" indent="0" algn="l">
              <a:lnSpc>
                <a:spcPct val="95000"/>
              </a:lnSpc>
              <a:spcBef>
                <a:spcPts val="0"/>
              </a:spcBef>
              <a:spcAft>
                <a:spcPts val="0"/>
              </a:spcAft>
              <a:buNone/>
              <a:defRPr sz="45000" b="0">
                <a:solidFill>
                  <a:schemeClr val="bg1"/>
                </a:solidFill>
              </a:defRPr>
            </a:lvl1pPr>
            <a:lvl2pPr marL="0" indent="0" algn="l">
              <a:lnSpc>
                <a:spcPct val="95000"/>
              </a:lnSpc>
              <a:spcBef>
                <a:spcPts val="0"/>
              </a:spcBef>
              <a:spcAft>
                <a:spcPts val="0"/>
              </a:spcAft>
              <a:buNone/>
              <a:defRPr sz="45000">
                <a:solidFill>
                  <a:schemeClr val="bg1"/>
                </a:solidFill>
              </a:defRPr>
            </a:lvl2pPr>
            <a:lvl3pPr marL="0" indent="0" algn="l">
              <a:lnSpc>
                <a:spcPct val="95000"/>
              </a:lnSpc>
              <a:spcBef>
                <a:spcPts val="0"/>
              </a:spcBef>
              <a:spcAft>
                <a:spcPts val="0"/>
              </a:spcAft>
              <a:buNone/>
              <a:defRPr sz="45000">
                <a:solidFill>
                  <a:schemeClr val="bg1"/>
                </a:solidFill>
              </a:defRPr>
            </a:lvl3pPr>
            <a:lvl4pPr marL="0" indent="0" algn="l">
              <a:lnSpc>
                <a:spcPct val="95000"/>
              </a:lnSpc>
              <a:spcBef>
                <a:spcPts val="0"/>
              </a:spcBef>
              <a:spcAft>
                <a:spcPts val="0"/>
              </a:spcAft>
              <a:buNone/>
              <a:defRPr sz="45000">
                <a:solidFill>
                  <a:schemeClr val="bg1"/>
                </a:solidFill>
              </a:defRPr>
            </a:lvl4pPr>
            <a:lvl5pPr marL="0" indent="0" algn="l">
              <a:lnSpc>
                <a:spcPct val="95000"/>
              </a:lnSpc>
              <a:spcBef>
                <a:spcPts val="0"/>
              </a:spcBef>
              <a:spcAft>
                <a:spcPts val="0"/>
              </a:spcAft>
              <a:buNone/>
              <a:defRPr sz="45000">
                <a:solidFill>
                  <a:schemeClr val="bg1"/>
                </a:solidFill>
              </a:defRPr>
            </a:lvl5pPr>
            <a:lvl6pPr marL="0" indent="0" algn="l">
              <a:lnSpc>
                <a:spcPct val="95000"/>
              </a:lnSpc>
              <a:spcBef>
                <a:spcPts val="0"/>
              </a:spcBef>
              <a:spcAft>
                <a:spcPts val="0"/>
              </a:spcAft>
              <a:buNone/>
              <a:defRPr sz="45000">
                <a:solidFill>
                  <a:schemeClr val="bg1"/>
                </a:solidFill>
              </a:defRPr>
            </a:lvl6pPr>
            <a:lvl7pPr marL="0" indent="0" algn="l">
              <a:lnSpc>
                <a:spcPct val="95000"/>
              </a:lnSpc>
              <a:spcBef>
                <a:spcPts val="0"/>
              </a:spcBef>
              <a:spcAft>
                <a:spcPts val="0"/>
              </a:spcAft>
              <a:buNone/>
              <a:defRPr sz="45000">
                <a:solidFill>
                  <a:schemeClr val="bg1"/>
                </a:solidFill>
              </a:defRPr>
            </a:lvl7pPr>
            <a:lvl8pPr marL="0" indent="0" algn="l">
              <a:lnSpc>
                <a:spcPct val="95000"/>
              </a:lnSpc>
              <a:spcBef>
                <a:spcPts val="0"/>
              </a:spcBef>
              <a:spcAft>
                <a:spcPts val="0"/>
              </a:spcAft>
              <a:buNone/>
              <a:defRPr sz="45000">
                <a:solidFill>
                  <a:schemeClr val="bg1"/>
                </a:solidFill>
              </a:defRPr>
            </a:lvl8pPr>
            <a:lvl9pPr marL="0" indent="0" algn="l">
              <a:lnSpc>
                <a:spcPct val="95000"/>
              </a:lnSpc>
              <a:spcBef>
                <a:spcPts val="0"/>
              </a:spcBef>
              <a:spcAft>
                <a:spcPts val="0"/>
              </a:spcAft>
              <a:buNone/>
              <a:defRPr sz="45000">
                <a:solidFill>
                  <a:schemeClr val="bg1"/>
                </a:solidFill>
              </a:defRPr>
            </a:lvl9pPr>
          </a:lstStyle>
          <a:p>
            <a:r>
              <a:rPr lang="en-US" dirty="0"/>
              <a:t>0</a:t>
            </a: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375197682"/>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p:bg>
      <p:bgPr>
        <a:solidFill>
          <a:srgbClr val="E0301E"/>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886200" y="2103438"/>
            <a:ext cx="3520440" cy="2651442"/>
          </a:xfrm>
        </p:spPr>
        <p:txBody>
          <a:bodyPr anchor="t" anchorCtr="0">
            <a:noAutofit/>
          </a:bodyPr>
          <a:lstStyle>
            <a:lvl1pPr>
              <a:lnSpc>
                <a:spcPct val="85000"/>
              </a:lnSpc>
              <a:defRPr sz="3600" b="0">
                <a:solidFill>
                  <a:schemeClr val="bg1"/>
                </a:solidFill>
                <a:latin typeface="+mn-lt"/>
              </a:defRPr>
            </a:lvl1pPr>
          </a:lstStyle>
          <a:p>
            <a:r>
              <a:rPr lang="en-US" dirty="0"/>
              <a:t>[Section header title]</a:t>
            </a:r>
            <a:endParaRPr lang="en-GB" dirty="0"/>
          </a:p>
        </p:txBody>
      </p:sp>
      <p:sp>
        <p:nvSpPr>
          <p:cNvPr id="7" name="Subtitle 2">
            <a:extLst>
              <a:ext uri="{FF2B5EF4-FFF2-40B4-BE49-F238E27FC236}">
                <a16:creationId xmlns:a16="http://schemas.microsoft.com/office/drawing/2014/main" xmlns="" id="{39EE0CDA-9940-814C-989A-562239DC070D}"/>
              </a:ext>
            </a:extLst>
          </p:cNvPr>
          <p:cNvSpPr>
            <a:spLocks noGrp="1"/>
          </p:cNvSpPr>
          <p:nvPr>
            <p:ph type="subTitle" idx="1" hasCustomPrompt="1"/>
          </p:nvPr>
        </p:nvSpPr>
        <p:spPr>
          <a:xfrm>
            <a:off x="457200" y="0"/>
            <a:ext cx="3429000" cy="6858000"/>
          </a:xfrm>
          <a:noFill/>
        </p:spPr>
        <p:txBody>
          <a:bodyPr anchor="ctr" anchorCtr="0"/>
          <a:lstStyle>
            <a:lvl1pPr marL="0" indent="0" algn="l">
              <a:lnSpc>
                <a:spcPct val="95000"/>
              </a:lnSpc>
              <a:spcBef>
                <a:spcPts val="0"/>
              </a:spcBef>
              <a:spcAft>
                <a:spcPts val="0"/>
              </a:spcAft>
              <a:buNone/>
              <a:defRPr sz="45000" b="0">
                <a:solidFill>
                  <a:schemeClr val="bg1"/>
                </a:solidFill>
              </a:defRPr>
            </a:lvl1pPr>
            <a:lvl2pPr marL="0" indent="0" algn="l">
              <a:lnSpc>
                <a:spcPct val="95000"/>
              </a:lnSpc>
              <a:spcBef>
                <a:spcPts val="0"/>
              </a:spcBef>
              <a:spcAft>
                <a:spcPts val="0"/>
              </a:spcAft>
              <a:buNone/>
              <a:defRPr sz="45000">
                <a:solidFill>
                  <a:schemeClr val="bg1"/>
                </a:solidFill>
              </a:defRPr>
            </a:lvl2pPr>
            <a:lvl3pPr marL="0" indent="0" algn="l">
              <a:lnSpc>
                <a:spcPct val="95000"/>
              </a:lnSpc>
              <a:spcBef>
                <a:spcPts val="0"/>
              </a:spcBef>
              <a:spcAft>
                <a:spcPts val="0"/>
              </a:spcAft>
              <a:buNone/>
              <a:defRPr sz="45000">
                <a:solidFill>
                  <a:schemeClr val="bg1"/>
                </a:solidFill>
              </a:defRPr>
            </a:lvl3pPr>
            <a:lvl4pPr marL="0" indent="0" algn="l">
              <a:lnSpc>
                <a:spcPct val="95000"/>
              </a:lnSpc>
              <a:spcBef>
                <a:spcPts val="0"/>
              </a:spcBef>
              <a:spcAft>
                <a:spcPts val="0"/>
              </a:spcAft>
              <a:buNone/>
              <a:defRPr sz="45000">
                <a:solidFill>
                  <a:schemeClr val="bg1"/>
                </a:solidFill>
              </a:defRPr>
            </a:lvl4pPr>
            <a:lvl5pPr marL="0" indent="0" algn="l">
              <a:lnSpc>
                <a:spcPct val="95000"/>
              </a:lnSpc>
              <a:spcBef>
                <a:spcPts val="0"/>
              </a:spcBef>
              <a:spcAft>
                <a:spcPts val="0"/>
              </a:spcAft>
              <a:buNone/>
              <a:defRPr sz="45000">
                <a:solidFill>
                  <a:schemeClr val="bg1"/>
                </a:solidFill>
              </a:defRPr>
            </a:lvl5pPr>
            <a:lvl6pPr marL="0" indent="0" algn="l">
              <a:lnSpc>
                <a:spcPct val="95000"/>
              </a:lnSpc>
              <a:spcBef>
                <a:spcPts val="0"/>
              </a:spcBef>
              <a:spcAft>
                <a:spcPts val="0"/>
              </a:spcAft>
              <a:buNone/>
              <a:defRPr sz="45000">
                <a:solidFill>
                  <a:schemeClr val="bg1"/>
                </a:solidFill>
              </a:defRPr>
            </a:lvl6pPr>
            <a:lvl7pPr marL="0" indent="0" algn="l">
              <a:lnSpc>
                <a:spcPct val="95000"/>
              </a:lnSpc>
              <a:spcBef>
                <a:spcPts val="0"/>
              </a:spcBef>
              <a:spcAft>
                <a:spcPts val="0"/>
              </a:spcAft>
              <a:buNone/>
              <a:defRPr sz="45000">
                <a:solidFill>
                  <a:schemeClr val="bg1"/>
                </a:solidFill>
              </a:defRPr>
            </a:lvl7pPr>
            <a:lvl8pPr marL="0" indent="0" algn="l">
              <a:lnSpc>
                <a:spcPct val="95000"/>
              </a:lnSpc>
              <a:spcBef>
                <a:spcPts val="0"/>
              </a:spcBef>
              <a:spcAft>
                <a:spcPts val="0"/>
              </a:spcAft>
              <a:buNone/>
              <a:defRPr sz="45000">
                <a:solidFill>
                  <a:schemeClr val="bg1"/>
                </a:solidFill>
              </a:defRPr>
            </a:lvl8pPr>
            <a:lvl9pPr marL="0" indent="0" algn="l">
              <a:lnSpc>
                <a:spcPct val="95000"/>
              </a:lnSpc>
              <a:spcBef>
                <a:spcPts val="0"/>
              </a:spcBef>
              <a:spcAft>
                <a:spcPts val="0"/>
              </a:spcAft>
              <a:buNone/>
              <a:defRPr sz="45000">
                <a:solidFill>
                  <a:schemeClr val="bg1"/>
                </a:solidFill>
              </a:defRPr>
            </a:lvl9pPr>
          </a:lstStyle>
          <a:p>
            <a:r>
              <a:rPr lang="en-US" dirty="0"/>
              <a:t>0</a:t>
            </a:r>
          </a:p>
        </p:txBody>
      </p:sp>
      <p:sp>
        <p:nvSpPr>
          <p:cNvPr id="2"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99252688"/>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Section Header Rose">
    <p:bg>
      <p:bgPr>
        <a:solidFill>
          <a:srgbClr val="DB536A"/>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886200" y="2103438"/>
            <a:ext cx="3520440" cy="2651442"/>
          </a:xfrm>
        </p:spPr>
        <p:txBody>
          <a:bodyPr anchor="t" anchorCtr="0">
            <a:noAutofit/>
          </a:bodyPr>
          <a:lstStyle>
            <a:lvl1pPr>
              <a:lnSpc>
                <a:spcPct val="85000"/>
              </a:lnSpc>
              <a:defRPr sz="3600" b="0">
                <a:solidFill>
                  <a:schemeClr val="bg1"/>
                </a:solidFill>
                <a:latin typeface="+mn-lt"/>
              </a:defRPr>
            </a:lvl1pPr>
          </a:lstStyle>
          <a:p>
            <a:r>
              <a:rPr lang="en-US" dirty="0"/>
              <a:t>[Section header title]</a:t>
            </a:r>
            <a:endParaRPr lang="en-GB" dirty="0"/>
          </a:p>
        </p:txBody>
      </p:sp>
      <p:sp>
        <p:nvSpPr>
          <p:cNvPr id="7" name="Subtitle 2">
            <a:extLst>
              <a:ext uri="{FF2B5EF4-FFF2-40B4-BE49-F238E27FC236}">
                <a16:creationId xmlns:a16="http://schemas.microsoft.com/office/drawing/2014/main" xmlns="" id="{3014AAE4-851E-7343-BF86-0AD302DD1369}"/>
              </a:ext>
            </a:extLst>
          </p:cNvPr>
          <p:cNvSpPr>
            <a:spLocks noGrp="1"/>
          </p:cNvSpPr>
          <p:nvPr>
            <p:ph type="subTitle" idx="1" hasCustomPrompt="1"/>
          </p:nvPr>
        </p:nvSpPr>
        <p:spPr>
          <a:xfrm>
            <a:off x="457200" y="0"/>
            <a:ext cx="3429000" cy="6858000"/>
          </a:xfrm>
          <a:noFill/>
        </p:spPr>
        <p:txBody>
          <a:bodyPr anchor="ctr" anchorCtr="0"/>
          <a:lstStyle>
            <a:lvl1pPr marL="0" indent="0" algn="l">
              <a:lnSpc>
                <a:spcPct val="95000"/>
              </a:lnSpc>
              <a:spcBef>
                <a:spcPts val="0"/>
              </a:spcBef>
              <a:spcAft>
                <a:spcPts val="0"/>
              </a:spcAft>
              <a:buNone/>
              <a:defRPr sz="45000" b="0">
                <a:solidFill>
                  <a:schemeClr val="bg1"/>
                </a:solidFill>
              </a:defRPr>
            </a:lvl1pPr>
            <a:lvl2pPr marL="0" indent="0" algn="l">
              <a:lnSpc>
                <a:spcPct val="95000"/>
              </a:lnSpc>
              <a:spcBef>
                <a:spcPts val="0"/>
              </a:spcBef>
              <a:spcAft>
                <a:spcPts val="0"/>
              </a:spcAft>
              <a:buNone/>
              <a:defRPr sz="45000">
                <a:solidFill>
                  <a:schemeClr val="bg1"/>
                </a:solidFill>
              </a:defRPr>
            </a:lvl2pPr>
            <a:lvl3pPr marL="0" indent="0" algn="l">
              <a:lnSpc>
                <a:spcPct val="95000"/>
              </a:lnSpc>
              <a:spcBef>
                <a:spcPts val="0"/>
              </a:spcBef>
              <a:spcAft>
                <a:spcPts val="0"/>
              </a:spcAft>
              <a:buNone/>
              <a:defRPr sz="45000">
                <a:solidFill>
                  <a:schemeClr val="bg1"/>
                </a:solidFill>
              </a:defRPr>
            </a:lvl3pPr>
            <a:lvl4pPr marL="0" indent="0" algn="l">
              <a:lnSpc>
                <a:spcPct val="95000"/>
              </a:lnSpc>
              <a:spcBef>
                <a:spcPts val="0"/>
              </a:spcBef>
              <a:spcAft>
                <a:spcPts val="0"/>
              </a:spcAft>
              <a:buNone/>
              <a:defRPr sz="45000">
                <a:solidFill>
                  <a:schemeClr val="bg1"/>
                </a:solidFill>
              </a:defRPr>
            </a:lvl4pPr>
            <a:lvl5pPr marL="0" indent="0" algn="l">
              <a:lnSpc>
                <a:spcPct val="95000"/>
              </a:lnSpc>
              <a:spcBef>
                <a:spcPts val="0"/>
              </a:spcBef>
              <a:spcAft>
                <a:spcPts val="0"/>
              </a:spcAft>
              <a:buNone/>
              <a:defRPr sz="45000">
                <a:solidFill>
                  <a:schemeClr val="bg1"/>
                </a:solidFill>
              </a:defRPr>
            </a:lvl5pPr>
            <a:lvl6pPr marL="0" indent="0" algn="l">
              <a:lnSpc>
                <a:spcPct val="95000"/>
              </a:lnSpc>
              <a:spcBef>
                <a:spcPts val="0"/>
              </a:spcBef>
              <a:spcAft>
                <a:spcPts val="0"/>
              </a:spcAft>
              <a:buNone/>
              <a:defRPr sz="45000">
                <a:solidFill>
                  <a:schemeClr val="bg1"/>
                </a:solidFill>
              </a:defRPr>
            </a:lvl6pPr>
            <a:lvl7pPr marL="0" indent="0" algn="l">
              <a:lnSpc>
                <a:spcPct val="95000"/>
              </a:lnSpc>
              <a:spcBef>
                <a:spcPts val="0"/>
              </a:spcBef>
              <a:spcAft>
                <a:spcPts val="0"/>
              </a:spcAft>
              <a:buNone/>
              <a:defRPr sz="45000">
                <a:solidFill>
                  <a:schemeClr val="bg1"/>
                </a:solidFill>
              </a:defRPr>
            </a:lvl7pPr>
            <a:lvl8pPr marL="0" indent="0" algn="l">
              <a:lnSpc>
                <a:spcPct val="95000"/>
              </a:lnSpc>
              <a:spcBef>
                <a:spcPts val="0"/>
              </a:spcBef>
              <a:spcAft>
                <a:spcPts val="0"/>
              </a:spcAft>
              <a:buNone/>
              <a:defRPr sz="45000">
                <a:solidFill>
                  <a:schemeClr val="bg1"/>
                </a:solidFill>
              </a:defRPr>
            </a:lvl8pPr>
            <a:lvl9pPr marL="0" indent="0" algn="l">
              <a:lnSpc>
                <a:spcPct val="95000"/>
              </a:lnSpc>
              <a:spcBef>
                <a:spcPts val="0"/>
              </a:spcBef>
              <a:spcAft>
                <a:spcPts val="0"/>
              </a:spcAft>
              <a:buNone/>
              <a:defRPr sz="45000">
                <a:solidFill>
                  <a:schemeClr val="bg1"/>
                </a:solidFill>
              </a:defRPr>
            </a:lvl9pPr>
          </a:lstStyle>
          <a:p>
            <a:r>
              <a:rPr lang="en-US" dirty="0"/>
              <a:t>0</a:t>
            </a:r>
          </a:p>
        </p:txBody>
      </p:sp>
      <p:sp>
        <p:nvSpPr>
          <p:cNvPr id="2"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422854080"/>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p:bg>
      <p:bgPr>
        <a:solidFill>
          <a:srgbClr val="464646"/>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886200" y="2103438"/>
            <a:ext cx="3520440" cy="2651442"/>
          </a:xfrm>
        </p:spPr>
        <p:txBody>
          <a:bodyPr anchor="t" anchorCtr="0">
            <a:noAutofit/>
          </a:bodyPr>
          <a:lstStyle>
            <a:lvl1pPr>
              <a:lnSpc>
                <a:spcPct val="85000"/>
              </a:lnSpc>
              <a:defRPr sz="3600" b="0">
                <a:solidFill>
                  <a:schemeClr val="bg1"/>
                </a:solidFill>
                <a:latin typeface="+mn-lt"/>
              </a:defRPr>
            </a:lvl1pPr>
          </a:lstStyle>
          <a:p>
            <a:r>
              <a:rPr lang="en-US" dirty="0"/>
              <a:t>[Section header title]</a:t>
            </a:r>
            <a:endParaRPr lang="en-GB" dirty="0"/>
          </a:p>
        </p:txBody>
      </p:sp>
      <p:sp>
        <p:nvSpPr>
          <p:cNvPr id="7" name="Subtitle 2">
            <a:extLst>
              <a:ext uri="{FF2B5EF4-FFF2-40B4-BE49-F238E27FC236}">
                <a16:creationId xmlns:a16="http://schemas.microsoft.com/office/drawing/2014/main" xmlns="" id="{EAE3BEC2-DF76-B248-B5E5-466B22448118}"/>
              </a:ext>
            </a:extLst>
          </p:cNvPr>
          <p:cNvSpPr>
            <a:spLocks noGrp="1"/>
          </p:cNvSpPr>
          <p:nvPr>
            <p:ph type="subTitle" idx="1" hasCustomPrompt="1"/>
          </p:nvPr>
        </p:nvSpPr>
        <p:spPr>
          <a:xfrm>
            <a:off x="457200" y="0"/>
            <a:ext cx="3429000" cy="6858000"/>
          </a:xfrm>
          <a:noFill/>
        </p:spPr>
        <p:txBody>
          <a:bodyPr anchor="ctr" anchorCtr="0"/>
          <a:lstStyle>
            <a:lvl1pPr marL="0" indent="0" algn="l">
              <a:lnSpc>
                <a:spcPct val="95000"/>
              </a:lnSpc>
              <a:spcBef>
                <a:spcPts val="0"/>
              </a:spcBef>
              <a:spcAft>
                <a:spcPts val="0"/>
              </a:spcAft>
              <a:buNone/>
              <a:defRPr sz="45000" b="0">
                <a:solidFill>
                  <a:schemeClr val="bg1"/>
                </a:solidFill>
              </a:defRPr>
            </a:lvl1pPr>
            <a:lvl2pPr marL="0" indent="0" algn="l">
              <a:lnSpc>
                <a:spcPct val="95000"/>
              </a:lnSpc>
              <a:spcBef>
                <a:spcPts val="0"/>
              </a:spcBef>
              <a:spcAft>
                <a:spcPts val="0"/>
              </a:spcAft>
              <a:buNone/>
              <a:defRPr sz="45000">
                <a:solidFill>
                  <a:schemeClr val="bg1"/>
                </a:solidFill>
              </a:defRPr>
            </a:lvl2pPr>
            <a:lvl3pPr marL="0" indent="0" algn="l">
              <a:lnSpc>
                <a:spcPct val="95000"/>
              </a:lnSpc>
              <a:spcBef>
                <a:spcPts val="0"/>
              </a:spcBef>
              <a:spcAft>
                <a:spcPts val="0"/>
              </a:spcAft>
              <a:buNone/>
              <a:defRPr sz="45000">
                <a:solidFill>
                  <a:schemeClr val="bg1"/>
                </a:solidFill>
              </a:defRPr>
            </a:lvl3pPr>
            <a:lvl4pPr marL="0" indent="0" algn="l">
              <a:lnSpc>
                <a:spcPct val="95000"/>
              </a:lnSpc>
              <a:spcBef>
                <a:spcPts val="0"/>
              </a:spcBef>
              <a:spcAft>
                <a:spcPts val="0"/>
              </a:spcAft>
              <a:buNone/>
              <a:defRPr sz="45000">
                <a:solidFill>
                  <a:schemeClr val="bg1"/>
                </a:solidFill>
              </a:defRPr>
            </a:lvl4pPr>
            <a:lvl5pPr marL="0" indent="0" algn="l">
              <a:lnSpc>
                <a:spcPct val="95000"/>
              </a:lnSpc>
              <a:spcBef>
                <a:spcPts val="0"/>
              </a:spcBef>
              <a:spcAft>
                <a:spcPts val="0"/>
              </a:spcAft>
              <a:buNone/>
              <a:defRPr sz="45000">
                <a:solidFill>
                  <a:schemeClr val="bg1"/>
                </a:solidFill>
              </a:defRPr>
            </a:lvl5pPr>
            <a:lvl6pPr marL="0" indent="0" algn="l">
              <a:lnSpc>
                <a:spcPct val="95000"/>
              </a:lnSpc>
              <a:spcBef>
                <a:spcPts val="0"/>
              </a:spcBef>
              <a:spcAft>
                <a:spcPts val="0"/>
              </a:spcAft>
              <a:buNone/>
              <a:defRPr sz="45000">
                <a:solidFill>
                  <a:schemeClr val="bg1"/>
                </a:solidFill>
              </a:defRPr>
            </a:lvl6pPr>
            <a:lvl7pPr marL="0" indent="0" algn="l">
              <a:lnSpc>
                <a:spcPct val="95000"/>
              </a:lnSpc>
              <a:spcBef>
                <a:spcPts val="0"/>
              </a:spcBef>
              <a:spcAft>
                <a:spcPts val="0"/>
              </a:spcAft>
              <a:buNone/>
              <a:defRPr sz="45000">
                <a:solidFill>
                  <a:schemeClr val="bg1"/>
                </a:solidFill>
              </a:defRPr>
            </a:lvl7pPr>
            <a:lvl8pPr marL="0" indent="0" algn="l">
              <a:lnSpc>
                <a:spcPct val="95000"/>
              </a:lnSpc>
              <a:spcBef>
                <a:spcPts val="0"/>
              </a:spcBef>
              <a:spcAft>
                <a:spcPts val="0"/>
              </a:spcAft>
              <a:buNone/>
              <a:defRPr sz="45000">
                <a:solidFill>
                  <a:schemeClr val="bg1"/>
                </a:solidFill>
              </a:defRPr>
            </a:lvl8pPr>
            <a:lvl9pPr marL="0" indent="0" algn="l">
              <a:lnSpc>
                <a:spcPct val="95000"/>
              </a:lnSpc>
              <a:spcBef>
                <a:spcPts val="0"/>
              </a:spcBef>
              <a:spcAft>
                <a:spcPts val="0"/>
              </a:spcAft>
              <a:buNone/>
              <a:defRPr sz="45000">
                <a:solidFill>
                  <a:schemeClr val="bg1"/>
                </a:solidFill>
              </a:defRPr>
            </a:lvl9pPr>
          </a:lstStyle>
          <a:p>
            <a:r>
              <a:rPr lang="en-US" dirty="0"/>
              <a:t>0</a:t>
            </a:r>
          </a:p>
        </p:txBody>
      </p:sp>
      <p:sp>
        <p:nvSpPr>
          <p:cNvPr id="2"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210266359"/>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Section Header Orange Manual">
    <p:bg>
      <p:bgPr>
        <a:solidFill>
          <a:srgbClr val="D04A0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BCB17765-32A3-D546-BB25-D075B9BC6315}"/>
              </a:ext>
            </a:extLst>
          </p:cNvPr>
          <p:cNvSpPr>
            <a:spLocks noGrp="1"/>
          </p:cNvSpPr>
          <p:nvPr>
            <p:ph type="title" hasCustomPrompt="1"/>
          </p:nvPr>
        </p:nvSpPr>
        <p:spPr>
          <a:xfrm>
            <a:off x="457200" y="457200"/>
            <a:ext cx="1097280" cy="1646238"/>
          </a:xfrm>
        </p:spPr>
        <p:txBody>
          <a:bodyPr tIns="0" anchor="b" anchorCtr="0">
            <a:noAutofit/>
          </a:bodyPr>
          <a:lstStyle>
            <a:lvl1pPr>
              <a:lnSpc>
                <a:spcPct val="80000"/>
              </a:lnSpc>
              <a:defRPr sz="11500" b="0">
                <a:solidFill>
                  <a:schemeClr val="bg1"/>
                </a:solidFill>
                <a:latin typeface="+mn-lt"/>
              </a:defRPr>
            </a:lvl1pPr>
          </a:lstStyle>
          <a:p>
            <a:r>
              <a:rPr lang="en-US" dirty="0"/>
              <a:t>0</a:t>
            </a:r>
            <a:endParaRPr lang="en-GB" dirty="0"/>
          </a:p>
        </p:txBody>
      </p:sp>
      <p:sp>
        <p:nvSpPr>
          <p:cNvPr id="2"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37858898"/>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Manual">
    <p:bg>
      <p:bgPr>
        <a:solidFill>
          <a:srgbClr val="E0301E"/>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1D9E7343-3AB1-C243-B29E-A7605E899A78}"/>
              </a:ext>
            </a:extLst>
          </p:cNvPr>
          <p:cNvSpPr>
            <a:spLocks noGrp="1"/>
          </p:cNvSpPr>
          <p:nvPr>
            <p:ph type="title" hasCustomPrompt="1"/>
          </p:nvPr>
        </p:nvSpPr>
        <p:spPr>
          <a:xfrm>
            <a:off x="457200" y="457200"/>
            <a:ext cx="1097280" cy="1646238"/>
          </a:xfrm>
        </p:spPr>
        <p:txBody>
          <a:bodyPr anchor="b" anchorCtr="0">
            <a:noAutofit/>
          </a:bodyPr>
          <a:lstStyle>
            <a:lvl1pPr>
              <a:lnSpc>
                <a:spcPct val="80000"/>
              </a:lnSpc>
              <a:defRPr sz="11500" b="0">
                <a:solidFill>
                  <a:schemeClr val="bg1"/>
                </a:solidFill>
                <a:latin typeface="+mn-lt"/>
              </a:defRPr>
            </a:lvl1pPr>
          </a:lstStyle>
          <a:p>
            <a:r>
              <a:rPr lang="en-US" dirty="0"/>
              <a:t>0</a:t>
            </a:r>
            <a:endParaRPr lang="en-GB" dirty="0"/>
          </a:p>
        </p:txBody>
      </p:sp>
      <p:sp>
        <p:nvSpPr>
          <p:cNvPr id="2"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25589264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Section Header Rose Manual">
    <p:bg>
      <p:bgPr>
        <a:solidFill>
          <a:srgbClr val="DB536A"/>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019FE69D-6E6B-1A41-A9CD-4FC4DE8E04C2}"/>
              </a:ext>
            </a:extLst>
          </p:cNvPr>
          <p:cNvSpPr>
            <a:spLocks noGrp="1"/>
          </p:cNvSpPr>
          <p:nvPr>
            <p:ph type="title" hasCustomPrompt="1"/>
          </p:nvPr>
        </p:nvSpPr>
        <p:spPr>
          <a:xfrm>
            <a:off x="457200" y="457200"/>
            <a:ext cx="1097280" cy="1646238"/>
          </a:xfrm>
        </p:spPr>
        <p:txBody>
          <a:bodyPr anchor="b" anchorCtr="0">
            <a:noAutofit/>
          </a:bodyPr>
          <a:lstStyle>
            <a:lvl1pPr>
              <a:lnSpc>
                <a:spcPct val="80000"/>
              </a:lnSpc>
              <a:defRPr sz="11500" b="0">
                <a:solidFill>
                  <a:schemeClr val="bg1"/>
                </a:solidFill>
                <a:latin typeface="+mn-lt"/>
              </a:defRPr>
            </a:lvl1pPr>
          </a:lstStyle>
          <a:p>
            <a:r>
              <a:rPr lang="en-US" dirty="0"/>
              <a:t>0</a:t>
            </a:r>
            <a:endParaRPr lang="en-GB" dirty="0"/>
          </a:p>
        </p:txBody>
      </p:sp>
      <p:sp>
        <p:nvSpPr>
          <p:cNvPr id="2"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6867170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Manual">
    <p:bg>
      <p:bgPr>
        <a:solidFill>
          <a:srgbClr val="464646"/>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B3AC8048-E9B9-2540-84CB-38BF619FF25A}"/>
              </a:ext>
            </a:extLst>
          </p:cNvPr>
          <p:cNvSpPr>
            <a:spLocks noGrp="1"/>
          </p:cNvSpPr>
          <p:nvPr>
            <p:ph type="title" hasCustomPrompt="1"/>
          </p:nvPr>
        </p:nvSpPr>
        <p:spPr>
          <a:xfrm>
            <a:off x="457200" y="457200"/>
            <a:ext cx="1097280" cy="1646238"/>
          </a:xfrm>
        </p:spPr>
        <p:txBody>
          <a:bodyPr anchor="b" anchorCtr="0">
            <a:noAutofit/>
          </a:bodyPr>
          <a:lstStyle>
            <a:lvl1pPr>
              <a:lnSpc>
                <a:spcPct val="80000"/>
              </a:lnSpc>
              <a:defRPr sz="11500" b="0">
                <a:solidFill>
                  <a:schemeClr val="bg1"/>
                </a:solidFill>
                <a:latin typeface="+mn-lt"/>
              </a:defRPr>
            </a:lvl1pPr>
          </a:lstStyle>
          <a:p>
            <a:r>
              <a:rPr lang="en-US" dirty="0"/>
              <a:t>0</a:t>
            </a:r>
            <a:endParaRPr lang="en-GB" dirty="0"/>
          </a:p>
        </p:txBody>
      </p:sp>
      <p:sp>
        <p:nvSpPr>
          <p:cNvPr id="2"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8744447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xmlns="" id="{5AE750E3-3DF6-B94E-959B-C6E962A30CCF}"/>
              </a:ext>
            </a:extLst>
          </p:cNvPr>
          <p:cNvSpPr>
            <a:spLocks noGrp="1"/>
          </p:cNvSpPr>
          <p:nvPr>
            <p:ph type="sldNum" sz="quarter" idx="11"/>
          </p:nvPr>
        </p:nvSpPr>
        <p:spPr/>
        <p:txBody>
          <a:bodyPr/>
          <a:lstStyle/>
          <a:p>
            <a:fld id="{7870704B-CE94-48CC-AF30-84932A1262A7}" type="slidenum">
              <a:rPr lang="en-GB" smtClean="0"/>
              <a:pPr/>
              <a:t>‹Nº›</a:t>
            </a:fld>
            <a:endParaRPr lang="en-GB" dirty="0"/>
          </a:p>
        </p:txBody>
      </p:sp>
      <p:sp>
        <p:nvSpPr>
          <p:cNvPr id="3" name="Title 2">
            <a:extLst>
              <a:ext uri="{FF2B5EF4-FFF2-40B4-BE49-F238E27FC236}">
                <a16:creationId xmlns:a16="http://schemas.microsoft.com/office/drawing/2014/main" xmlns="" id="{8CC116CF-C359-0344-A999-AE9F54D6B302}"/>
              </a:ext>
            </a:extLst>
          </p:cNvPr>
          <p:cNvSpPr>
            <a:spLocks noGrp="1"/>
          </p:cNvSpPr>
          <p:nvPr>
            <p:ph type="title" hasCustomPrompt="1"/>
          </p:nvPr>
        </p:nvSpPr>
        <p:spPr/>
        <p:txBody>
          <a:bodyPr/>
          <a:lstStyle>
            <a:lvl1pPr>
              <a:defRPr/>
            </a:lvl1pPr>
          </a:lstStyle>
          <a:p>
            <a:r>
              <a:rPr lang="en-US" dirty="0"/>
              <a:t>[Slide title]</a:t>
            </a:r>
          </a:p>
        </p:txBody>
      </p:sp>
      <p:sp>
        <p:nvSpPr>
          <p:cNvPr id="2" name="Date Placeholder 1">
            <a:extLst>
              <a:ext uri="{FF2B5EF4-FFF2-40B4-BE49-F238E27FC236}">
                <a16:creationId xmlns:a16="http://schemas.microsoft.com/office/drawing/2014/main" xmlns="" id="{B447B4D4-96E2-D24C-938C-B6532DBE790E}"/>
              </a:ext>
            </a:extLst>
          </p:cNvPr>
          <p:cNvSpPr>
            <a:spLocks noGrp="1"/>
          </p:cNvSpPr>
          <p:nvPr>
            <p:ph type="dt" sz="half" idx="12"/>
          </p:nvPr>
        </p:nvSpPr>
        <p:spPr/>
        <p:txBody>
          <a:bodyPr/>
          <a:lstStyle/>
          <a:p>
            <a:r>
              <a:rPr lang="en-US"/>
              <a:t>Date</a:t>
            </a:r>
            <a:endParaRPr lang="en-US" dirty="0"/>
          </a:p>
        </p:txBody>
      </p:sp>
      <p:sp>
        <p:nvSpPr>
          <p:cNvPr id="4" name="Footer Placeholder 3">
            <a:extLst>
              <a:ext uri="{FF2B5EF4-FFF2-40B4-BE49-F238E27FC236}">
                <a16:creationId xmlns:a16="http://schemas.microsoft.com/office/drawing/2014/main" xmlns="" id="{9EA1E34A-46F7-E040-A486-80963A7CF41A}"/>
              </a:ext>
            </a:extLst>
          </p:cNvPr>
          <p:cNvSpPr>
            <a:spLocks noGrp="1"/>
          </p:cNvSpPr>
          <p:nvPr>
            <p:ph type="ftr" sz="quarter" idx="13"/>
          </p:nvPr>
        </p:nvSpPr>
        <p:spPr/>
        <p:txBody>
          <a:bodyPr/>
          <a:lstStyle/>
          <a:p>
            <a:pPr algn="l"/>
            <a:r>
              <a:rPr lang="en-US"/>
              <a:t>Presentation Title</a:t>
            </a:r>
            <a:endParaRPr lang="en-US" dirty="0"/>
          </a:p>
        </p:txBody>
      </p:sp>
      <p:sp>
        <p:nvSpPr>
          <p:cNvPr id="6"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15315883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hank You Dark">
    <p:bg>
      <p:bgPr>
        <a:solidFill>
          <a:srgbClr val="464646"/>
        </a:solidFill>
        <a:effectLst/>
      </p:bgPr>
    </p:bg>
    <p:spTree>
      <p:nvGrpSpPr>
        <p:cNvPr id="1" name=""/>
        <p:cNvGrpSpPr/>
        <p:nvPr/>
      </p:nvGrpSpPr>
      <p:grpSpPr>
        <a:xfrm>
          <a:off x="0" y="0"/>
          <a:ext cx="0" cy="0"/>
          <a:chOff x="0" y="0"/>
          <a:chExt cx="0" cy="0"/>
        </a:xfrm>
      </p:grpSpPr>
      <p:sp>
        <p:nvSpPr>
          <p:cNvPr id="14" name="Rectangle 13"/>
          <p:cNvSpPr/>
          <p:nvPr/>
        </p:nvSpPr>
        <p:spPr bwMode="hidden">
          <a:xfrm>
            <a:off x="0" y="4940854"/>
            <a:ext cx="9144000" cy="1917146"/>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ctrTitle" hasCustomPrompt="1"/>
          </p:nvPr>
        </p:nvSpPr>
        <p:spPr>
          <a:xfrm>
            <a:off x="457199" y="457200"/>
            <a:ext cx="3980259" cy="2514600"/>
          </a:xfrm>
        </p:spPr>
        <p:txBody>
          <a:bodyPr anchor="b" anchorCtr="0">
            <a:normAutofit/>
          </a:bodyPr>
          <a:lstStyle>
            <a:lvl1pPr algn="l">
              <a:lnSpc>
                <a:spcPct val="85000"/>
              </a:lnSpc>
              <a:defRPr sz="4400">
                <a:solidFill>
                  <a:schemeClr val="bg1"/>
                </a:solidFill>
              </a:defRPr>
            </a:lvl1pPr>
          </a:lstStyle>
          <a:p>
            <a:r>
              <a:rPr lang="en-US" dirty="0"/>
              <a:t>Thank you</a:t>
            </a:r>
            <a:endParaRPr lang="en-GB" dirty="0"/>
          </a:p>
        </p:txBody>
      </p:sp>
      <p:sp>
        <p:nvSpPr>
          <p:cNvPr id="7" name="AutoShape 3"/>
          <p:cNvSpPr>
            <a:spLocks noChangeAspect="1" noChangeArrowheads="1" noTextEdit="1"/>
          </p:cNvSpPr>
          <p:nvPr/>
        </p:nvSpPr>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6" name="Text Placeholder 5"/>
          <p:cNvSpPr>
            <a:spLocks noGrp="1"/>
          </p:cNvSpPr>
          <p:nvPr>
            <p:ph type="body" sz="quarter" idx="10" hasCustomPrompt="1"/>
          </p:nvPr>
        </p:nvSpPr>
        <p:spPr>
          <a:xfrm>
            <a:off x="457200" y="5212080"/>
            <a:ext cx="8229600" cy="1371600"/>
          </a:xfrm>
        </p:spPr>
        <p:txBody>
          <a:bodyPr/>
          <a:lstStyle>
            <a:lvl1pPr marL="0">
              <a:lnSpc>
                <a:spcPct val="100000"/>
              </a:lnSpc>
              <a:spcBef>
                <a:spcPts val="0"/>
              </a:spcBef>
              <a:spcAft>
                <a:spcPts val="0"/>
              </a:spcAft>
              <a:buFontTx/>
              <a:buNone/>
              <a:defRPr sz="1000" b="0">
                <a:solidFill>
                  <a:schemeClr val="bg1"/>
                </a:solidFill>
              </a:defRPr>
            </a:lvl1pPr>
            <a:lvl2pPr marL="0">
              <a:lnSpc>
                <a:spcPct val="100000"/>
              </a:lnSpc>
              <a:spcBef>
                <a:spcPts val="0"/>
              </a:spcBef>
              <a:spcAft>
                <a:spcPts val="0"/>
              </a:spcAft>
              <a:buFontTx/>
              <a:buNone/>
              <a:defRPr sz="1000" b="0">
                <a:solidFill>
                  <a:schemeClr val="bg1"/>
                </a:solidFill>
              </a:defRPr>
            </a:lvl2pPr>
            <a:lvl3pPr marL="0" indent="0">
              <a:lnSpc>
                <a:spcPct val="100000"/>
              </a:lnSpc>
              <a:spcBef>
                <a:spcPts val="0"/>
              </a:spcBef>
              <a:spcAft>
                <a:spcPts val="0"/>
              </a:spcAft>
              <a:buFontTx/>
              <a:buNone/>
              <a:defRPr sz="1000" b="0">
                <a:solidFill>
                  <a:schemeClr val="bg1"/>
                </a:solidFill>
              </a:defRPr>
            </a:lvl3pPr>
            <a:lvl4pPr marL="0" indent="0">
              <a:lnSpc>
                <a:spcPct val="100000"/>
              </a:lnSpc>
              <a:spcBef>
                <a:spcPts val="0"/>
              </a:spcBef>
              <a:spcAft>
                <a:spcPts val="0"/>
              </a:spcAft>
              <a:buFontTx/>
              <a:buNone/>
              <a:defRPr sz="1000" b="0">
                <a:solidFill>
                  <a:schemeClr val="bg1"/>
                </a:solidFill>
              </a:defRPr>
            </a:lvl4pPr>
            <a:lvl5pPr marL="0" indent="0">
              <a:lnSpc>
                <a:spcPct val="100000"/>
              </a:lnSpc>
              <a:spcBef>
                <a:spcPts val="0"/>
              </a:spcBef>
              <a:spcAft>
                <a:spcPts val="0"/>
              </a:spcAft>
              <a:buFontTx/>
              <a:buNone/>
              <a:defRPr sz="1000" b="0">
                <a:solidFill>
                  <a:schemeClr val="bg1"/>
                </a:solidFill>
              </a:defRPr>
            </a:lvl5pPr>
            <a:lvl6pPr marL="0" indent="0">
              <a:lnSpc>
                <a:spcPct val="100000"/>
              </a:lnSpc>
              <a:spcBef>
                <a:spcPts val="0"/>
              </a:spcBef>
              <a:spcAft>
                <a:spcPts val="0"/>
              </a:spcAft>
              <a:buFontTx/>
              <a:buNone/>
              <a:defRPr sz="1000">
                <a:solidFill>
                  <a:schemeClr val="bg1"/>
                </a:solidFill>
              </a:defRPr>
            </a:lvl6pPr>
            <a:lvl7pPr marL="0" indent="0">
              <a:lnSpc>
                <a:spcPct val="100000"/>
              </a:lnSpc>
              <a:spcBef>
                <a:spcPts val="0"/>
              </a:spcBef>
              <a:spcAft>
                <a:spcPts val="0"/>
              </a:spcAft>
              <a:buFontTx/>
              <a:buNone/>
              <a:defRPr sz="1000">
                <a:solidFill>
                  <a:schemeClr val="bg1"/>
                </a:solidFill>
              </a:defRPr>
            </a:lvl7pPr>
            <a:lvl8pPr marL="0" indent="0">
              <a:lnSpc>
                <a:spcPct val="100000"/>
              </a:lnSpc>
              <a:spcBef>
                <a:spcPts val="0"/>
              </a:spcBef>
              <a:spcAft>
                <a:spcPts val="0"/>
              </a:spcAft>
              <a:buFontTx/>
              <a:buNone/>
              <a:defRPr sz="1000">
                <a:solidFill>
                  <a:schemeClr val="bg1"/>
                </a:solidFill>
              </a:defRPr>
            </a:lvl8pPr>
            <a:lvl9pPr marL="0" indent="0">
              <a:lnSpc>
                <a:spcPct val="100000"/>
              </a:lnSpc>
              <a:spcBef>
                <a:spcPts val="0"/>
              </a:spcBef>
              <a:spcAft>
                <a:spcPts val="0"/>
              </a:spcAft>
              <a:buFontTx/>
              <a:buNone/>
              <a:defRPr sz="1000">
                <a:solidFill>
                  <a:schemeClr val="bg1"/>
                </a:solidFill>
              </a:defRPr>
            </a:lvl9pPr>
          </a:lstStyle>
          <a:p>
            <a:pPr lvl="0"/>
            <a:r>
              <a:rPr lang="en-US" dirty="0"/>
              <a:t>[Legal]</a:t>
            </a:r>
          </a:p>
        </p:txBody>
      </p:sp>
      <p:sp>
        <p:nvSpPr>
          <p:cNvPr id="9" name="AutoShape 3"/>
          <p:cNvSpPr>
            <a:spLocks noChangeAspect="1" noChangeArrowheads="1" noTextEdit="1"/>
          </p:cNvSpPr>
          <p:nvPr userDrawn="1"/>
        </p:nvSpPr>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4" name="TextBox 3">
            <a:extLst>
              <a:ext uri="{FF2B5EF4-FFF2-40B4-BE49-F238E27FC236}">
                <a16:creationId xmlns:a16="http://schemas.microsoft.com/office/drawing/2014/main" xmlns="" id="{97A53FBC-337E-0D4B-8811-6E0EEC0A9293}"/>
              </a:ext>
            </a:extLst>
          </p:cNvPr>
          <p:cNvSpPr txBox="1"/>
          <p:nvPr userDrawn="1"/>
        </p:nvSpPr>
        <p:spPr>
          <a:xfrm>
            <a:off x="457199" y="4389120"/>
            <a:ext cx="3980259" cy="365760"/>
          </a:xfrm>
          <a:prstGeom prst="rect">
            <a:avLst/>
          </a:prstGeom>
          <a:noFill/>
        </p:spPr>
        <p:txBody>
          <a:bodyPr wrap="square" lIns="0" tIns="0" rIns="0" bIns="0" rtlCol="0">
            <a:noAutofit/>
          </a:bodyPr>
          <a:lstStyle/>
          <a:p>
            <a:pPr marL="0" indent="0">
              <a:lnSpc>
                <a:spcPct val="100000"/>
              </a:lnSpc>
              <a:spcBef>
                <a:spcPts val="0"/>
              </a:spcBef>
              <a:buSzPct val="100000"/>
              <a:buFont typeface="Arial"/>
              <a:buNone/>
            </a:pPr>
            <a:r>
              <a:rPr lang="en-US" sz="1000" dirty="0" err="1">
                <a:solidFill>
                  <a:schemeClr val="bg1"/>
                </a:solidFill>
              </a:rPr>
              <a:t>pwc.com</a:t>
            </a:r>
            <a:endParaRPr lang="en-US" sz="1000" dirty="0">
              <a:solidFill>
                <a:schemeClr val="bg1"/>
              </a:solidFill>
            </a:endParaRP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869499770"/>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hank You Light">
    <p:bg>
      <p:bgRef idx="1001">
        <a:schemeClr val="bg1"/>
      </p:bgRef>
    </p:bg>
    <p:spTree>
      <p:nvGrpSpPr>
        <p:cNvPr id="1" name=""/>
        <p:cNvGrpSpPr/>
        <p:nvPr/>
      </p:nvGrpSpPr>
      <p:grpSpPr>
        <a:xfrm>
          <a:off x="0" y="0"/>
          <a:ext cx="0" cy="0"/>
          <a:chOff x="0" y="0"/>
          <a:chExt cx="0" cy="0"/>
        </a:xfrm>
      </p:grpSpPr>
      <p:sp>
        <p:nvSpPr>
          <p:cNvPr id="14" name="Rectangle 13"/>
          <p:cNvSpPr/>
          <p:nvPr/>
        </p:nvSpPr>
        <p:spPr bwMode="hidden">
          <a:xfrm>
            <a:off x="0" y="4940854"/>
            <a:ext cx="9144000" cy="1917146"/>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ctrTitle" hasCustomPrompt="1"/>
          </p:nvPr>
        </p:nvSpPr>
        <p:spPr>
          <a:xfrm>
            <a:off x="457200" y="457199"/>
            <a:ext cx="3980258" cy="2514601"/>
          </a:xfrm>
        </p:spPr>
        <p:txBody>
          <a:bodyPr anchor="b" anchorCtr="0">
            <a:normAutofit/>
          </a:bodyPr>
          <a:lstStyle>
            <a:lvl1pPr algn="l">
              <a:lnSpc>
                <a:spcPct val="85000"/>
              </a:lnSpc>
              <a:defRPr sz="4400">
                <a:solidFill>
                  <a:schemeClr val="tx1"/>
                </a:solidFill>
              </a:defRPr>
            </a:lvl1pPr>
          </a:lstStyle>
          <a:p>
            <a:r>
              <a:rPr lang="en-US" dirty="0"/>
              <a:t>Thank you</a:t>
            </a:r>
            <a:endParaRPr lang="en-GB" dirty="0"/>
          </a:p>
        </p:txBody>
      </p:sp>
      <p:sp>
        <p:nvSpPr>
          <p:cNvPr id="7" name="AutoShape 3"/>
          <p:cNvSpPr>
            <a:spLocks noChangeAspect="1" noChangeArrowheads="1" noTextEdit="1"/>
          </p:cNvSpPr>
          <p:nvPr/>
        </p:nvSpPr>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6" name="Text Placeholder 5"/>
          <p:cNvSpPr>
            <a:spLocks noGrp="1"/>
          </p:cNvSpPr>
          <p:nvPr>
            <p:ph type="body" sz="quarter" idx="10" hasCustomPrompt="1"/>
          </p:nvPr>
        </p:nvSpPr>
        <p:spPr>
          <a:xfrm>
            <a:off x="457200" y="5212080"/>
            <a:ext cx="8229600" cy="1371600"/>
          </a:xfrm>
        </p:spPr>
        <p:txBody>
          <a:bodyPr/>
          <a:lstStyle>
            <a:lvl1pPr marL="0">
              <a:lnSpc>
                <a:spcPct val="100000"/>
              </a:lnSpc>
              <a:spcBef>
                <a:spcPts val="0"/>
              </a:spcBef>
              <a:spcAft>
                <a:spcPts val="0"/>
              </a:spcAft>
              <a:buFontTx/>
              <a:buNone/>
              <a:defRPr sz="1000" b="0">
                <a:solidFill>
                  <a:schemeClr val="bg1"/>
                </a:solidFill>
              </a:defRPr>
            </a:lvl1pPr>
            <a:lvl2pPr marL="0">
              <a:lnSpc>
                <a:spcPct val="100000"/>
              </a:lnSpc>
              <a:spcBef>
                <a:spcPts val="0"/>
              </a:spcBef>
              <a:spcAft>
                <a:spcPts val="0"/>
              </a:spcAft>
              <a:buFontTx/>
              <a:buNone/>
              <a:defRPr sz="1000" b="0">
                <a:solidFill>
                  <a:schemeClr val="bg1"/>
                </a:solidFill>
              </a:defRPr>
            </a:lvl2pPr>
            <a:lvl3pPr marL="0" indent="0">
              <a:lnSpc>
                <a:spcPct val="100000"/>
              </a:lnSpc>
              <a:spcBef>
                <a:spcPts val="0"/>
              </a:spcBef>
              <a:spcAft>
                <a:spcPts val="0"/>
              </a:spcAft>
              <a:buFontTx/>
              <a:buNone/>
              <a:defRPr sz="1000" b="0">
                <a:solidFill>
                  <a:schemeClr val="bg1"/>
                </a:solidFill>
              </a:defRPr>
            </a:lvl3pPr>
            <a:lvl4pPr marL="0" indent="0">
              <a:lnSpc>
                <a:spcPct val="100000"/>
              </a:lnSpc>
              <a:spcBef>
                <a:spcPts val="0"/>
              </a:spcBef>
              <a:spcAft>
                <a:spcPts val="0"/>
              </a:spcAft>
              <a:buFontTx/>
              <a:buNone/>
              <a:defRPr sz="1000" b="0">
                <a:solidFill>
                  <a:schemeClr val="bg1"/>
                </a:solidFill>
              </a:defRPr>
            </a:lvl4pPr>
            <a:lvl5pPr marL="0" indent="0">
              <a:lnSpc>
                <a:spcPct val="100000"/>
              </a:lnSpc>
              <a:spcBef>
                <a:spcPts val="0"/>
              </a:spcBef>
              <a:spcAft>
                <a:spcPts val="0"/>
              </a:spcAft>
              <a:buFontTx/>
              <a:buNone/>
              <a:defRPr sz="1000" b="0">
                <a:solidFill>
                  <a:schemeClr val="bg1"/>
                </a:solidFill>
              </a:defRPr>
            </a:lvl5pPr>
            <a:lvl6pPr marL="0" indent="0">
              <a:lnSpc>
                <a:spcPct val="100000"/>
              </a:lnSpc>
              <a:spcBef>
                <a:spcPts val="0"/>
              </a:spcBef>
              <a:spcAft>
                <a:spcPts val="0"/>
              </a:spcAft>
              <a:buFontTx/>
              <a:buNone/>
              <a:defRPr sz="1000">
                <a:solidFill>
                  <a:schemeClr val="bg1"/>
                </a:solidFill>
              </a:defRPr>
            </a:lvl6pPr>
            <a:lvl7pPr marL="0" indent="0">
              <a:lnSpc>
                <a:spcPct val="100000"/>
              </a:lnSpc>
              <a:spcBef>
                <a:spcPts val="0"/>
              </a:spcBef>
              <a:spcAft>
                <a:spcPts val="0"/>
              </a:spcAft>
              <a:buFontTx/>
              <a:buNone/>
              <a:defRPr sz="1000">
                <a:solidFill>
                  <a:schemeClr val="bg1"/>
                </a:solidFill>
              </a:defRPr>
            </a:lvl7pPr>
            <a:lvl8pPr marL="0" indent="0">
              <a:lnSpc>
                <a:spcPct val="100000"/>
              </a:lnSpc>
              <a:spcBef>
                <a:spcPts val="0"/>
              </a:spcBef>
              <a:spcAft>
                <a:spcPts val="0"/>
              </a:spcAft>
              <a:buFontTx/>
              <a:buNone/>
              <a:defRPr sz="1000">
                <a:solidFill>
                  <a:schemeClr val="bg1"/>
                </a:solidFill>
              </a:defRPr>
            </a:lvl8pPr>
            <a:lvl9pPr marL="0" indent="0">
              <a:lnSpc>
                <a:spcPct val="100000"/>
              </a:lnSpc>
              <a:spcBef>
                <a:spcPts val="0"/>
              </a:spcBef>
              <a:spcAft>
                <a:spcPts val="0"/>
              </a:spcAft>
              <a:buFontTx/>
              <a:buNone/>
              <a:defRPr sz="1000">
                <a:solidFill>
                  <a:schemeClr val="bg1"/>
                </a:solidFill>
              </a:defRPr>
            </a:lvl9pPr>
          </a:lstStyle>
          <a:p>
            <a:pPr lvl="0"/>
            <a:r>
              <a:rPr lang="en-US" dirty="0"/>
              <a:t>[Legal]</a:t>
            </a:r>
          </a:p>
        </p:txBody>
      </p:sp>
      <p:sp>
        <p:nvSpPr>
          <p:cNvPr id="9" name="AutoShape 3"/>
          <p:cNvSpPr>
            <a:spLocks noChangeAspect="1" noChangeArrowheads="1" noTextEdit="1"/>
          </p:cNvSpPr>
          <p:nvPr userDrawn="1"/>
        </p:nvSpPr>
        <p:spPr bwMode="auto">
          <a:xfrm>
            <a:off x="400050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11" name="TextBox 10">
            <a:extLst>
              <a:ext uri="{FF2B5EF4-FFF2-40B4-BE49-F238E27FC236}">
                <a16:creationId xmlns:a16="http://schemas.microsoft.com/office/drawing/2014/main" xmlns="" id="{18776BAD-F3BE-6648-8D3E-3ECF66E50703}"/>
              </a:ext>
            </a:extLst>
          </p:cNvPr>
          <p:cNvSpPr txBox="1"/>
          <p:nvPr userDrawn="1"/>
        </p:nvSpPr>
        <p:spPr>
          <a:xfrm>
            <a:off x="457199" y="4389120"/>
            <a:ext cx="3980259" cy="365760"/>
          </a:xfrm>
          <a:prstGeom prst="rect">
            <a:avLst/>
          </a:prstGeom>
          <a:noFill/>
        </p:spPr>
        <p:txBody>
          <a:bodyPr wrap="square" lIns="0" tIns="0" rIns="0" bIns="0" rtlCol="0">
            <a:noAutofit/>
          </a:bodyPr>
          <a:lstStyle/>
          <a:p>
            <a:pPr marL="0" indent="0">
              <a:lnSpc>
                <a:spcPct val="100000"/>
              </a:lnSpc>
              <a:spcBef>
                <a:spcPts val="0"/>
              </a:spcBef>
              <a:buSzPct val="100000"/>
              <a:buFont typeface="Arial"/>
              <a:buNone/>
            </a:pPr>
            <a:r>
              <a:rPr lang="en-US" sz="1000" dirty="0" err="1">
                <a:solidFill>
                  <a:schemeClr val="tx1"/>
                </a:solidFill>
              </a:rPr>
              <a:t>pwc.com</a:t>
            </a:r>
            <a:endParaRPr lang="en-US" sz="1000" dirty="0">
              <a:solidFill>
                <a:schemeClr val="tx1"/>
              </a:solidFill>
            </a:endParaRPr>
          </a:p>
        </p:txBody>
      </p:sp>
      <p:sp>
        <p:nvSpPr>
          <p:cNvPr id="3" name="DataClassificationLabel"/>
          <p:cNvSpPr txBox="1"/>
          <p:nvPr userDrawn="1"/>
        </p:nvSpPr>
        <p:spPr>
          <a:xfrm>
            <a:off x="6096000" y="6629400"/>
            <a:ext cx="2540000" cy="123111"/>
          </a:xfrm>
          <a:prstGeom prst="rect">
            <a:avLst/>
          </a:prstGeom>
          <a:noFill/>
        </p:spPr>
        <p:txBody>
          <a:bodyPr vert="horz" wrap="square" lIns="0" tIns="0" rIns="0" bIns="0" rtlCol="0">
            <a:spAutoFit/>
          </a:bodyPr>
          <a:lstStyle/>
          <a:p>
            <a:pPr marL="182880" indent="-182880" algn="r">
              <a:lnSpc>
                <a:spcPct val="100000"/>
              </a:lnSpc>
              <a:spcAft>
                <a:spcPts val="600"/>
              </a:spcAft>
              <a:buSzPct val="100000"/>
              <a:buFont typeface="Arial"/>
              <a:buChar char="•"/>
            </a:pPr>
            <a:endParaRPr lang="es-CL" sz="800" b="0">
              <a:latin typeface="Arial" panose="020B0604020202020204" pitchFamily="34" charset="0"/>
            </a:endParaRPr>
          </a:p>
        </p:txBody>
      </p:sp>
    </p:spTree>
    <p:extLst>
      <p:ext uri="{BB962C8B-B14F-4D97-AF65-F5344CB8AC3E}">
        <p14:creationId xmlns:p14="http://schemas.microsoft.com/office/powerpoint/2010/main" val="32706512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r>
              <a:rPr lang="en-US"/>
              <a:t>Date</a:t>
            </a:r>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lgn="l"/>
            <a:r>
              <a:rPr lang="en-US"/>
              <a:t>Presentation Title</a:t>
            </a: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7870704B-CE94-48CC-AF30-84932A1262A7}" type="slidenum">
              <a:rPr lang="en-GB" smtClean="0"/>
              <a:pPr/>
              <a:t>‹Nº›</a:t>
            </a:fld>
            <a:endParaRPr lang="en-GB"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247638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5" r:id="rId23"/>
    <p:sldLayoutId id="2147483737" r:id="rId24"/>
    <p:sldLayoutId id="2147483739" r:id="rId25"/>
    <p:sldLayoutId id="2147483741" r:id="rId26"/>
    <p:sldLayoutId id="2147483743" r:id="rId27"/>
    <p:sldLayoutId id="2147483744" r:id="rId28"/>
    <p:sldLayoutId id="2147483745" r:id="rId29"/>
    <p:sldLayoutId id="2147483746" r:id="rId30"/>
    <p:sldLayoutId id="2147483747" r:id="rId31"/>
    <p:sldLayoutId id="2147483748" r:id="rId32"/>
    <p:sldLayoutId id="2147483749" r:id="rId33"/>
    <p:sldLayoutId id="2147483750" r:id="rId34"/>
    <p:sldLayoutId id="2147483751" r:id="rId35"/>
    <p:sldLayoutId id="2147483752" r:id="rId36"/>
    <p:sldLayoutId id="2147483753" r:id="rId37"/>
    <p:sldLayoutId id="2147483755" r:id="rId38"/>
    <p:sldLayoutId id="2147483756" r:id="rId39"/>
    <p:sldLayoutId id="2147483757" r:id="rId40"/>
    <p:sldLayoutId id="2147483758" r:id="rId41"/>
    <p:sldLayoutId id="2147483759" r:id="rId42"/>
    <p:sldLayoutId id="2147483760" r:id="rId43"/>
    <p:sldLayoutId id="2147483761" r:id="rId44"/>
    <p:sldLayoutId id="2147483762" r:id="rId45"/>
    <p:sldLayoutId id="2147483763" r:id="rId46"/>
    <p:sldLayoutId id="2147483764" r:id="rId47"/>
    <p:sldLayoutId id="2147483765" r:id="rId48"/>
    <p:sldLayoutId id="2147483766" r:id="rId49"/>
    <p:sldLayoutId id="2147483767" r:id="rId50"/>
    <p:sldLayoutId id="2147483768" r:id="rId51"/>
    <p:sldLayoutId id="2147483769" r:id="rId52"/>
    <p:sldLayoutId id="2147483770" r:id="rId53"/>
    <p:sldLayoutId id="2147483771" r:id="rId54"/>
    <p:sldLayoutId id="2147483772" r:id="rId55"/>
    <p:sldLayoutId id="2147483773" r:id="rId56"/>
    <p:sldLayoutId id="2147483774" r:id="rId57"/>
    <p:sldLayoutId id="2147483775" r:id="rId58"/>
    <p:sldLayoutId id="2147483776" r:id="rId59"/>
    <p:sldLayoutId id="2147483777" r:id="rId60"/>
    <p:sldLayoutId id="2147483778" r:id="rId61"/>
    <p:sldLayoutId id="2147483779" r:id="rId62"/>
    <p:sldLayoutId id="2147483780" r:id="rId63"/>
    <p:sldLayoutId id="2147483781" r:id="rId64"/>
    <p:sldLayoutId id="2147483782" r:id="rId65"/>
    <p:sldLayoutId id="2147483783" r:id="rId66"/>
    <p:sldLayoutId id="2147483784" r:id="rId67"/>
    <p:sldLayoutId id="2147483785" r:id="rId68"/>
    <p:sldLayoutId id="2147483786" r:id="rId69"/>
    <p:sldLayoutId id="2147483788" r:id="rId70"/>
    <p:sldLayoutId id="2147483789" r:id="rId71"/>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pos="288" userDrawn="1">
          <p15:clr>
            <a:srgbClr val="F26B43"/>
          </p15:clr>
        </p15:guide>
        <p15:guide id="3" pos="5472" userDrawn="1">
          <p15:clr>
            <a:srgbClr val="F26B43"/>
          </p15:clr>
        </p15:guide>
        <p15:guide id="4" pos="2965" userDrawn="1">
          <p15:clr>
            <a:srgbClr val="F26B43"/>
          </p15:clr>
        </p15:guide>
        <p15:guide id="5" pos="2795" userDrawn="1">
          <p15:clr>
            <a:srgbClr val="F26B43"/>
          </p15:clr>
        </p15:guide>
        <p15:guide id="6" orient="horz" pos="3888" userDrawn="1">
          <p15:clr>
            <a:srgbClr val="F26B43"/>
          </p15:clr>
        </p15:guide>
        <p15:guide id="7" pos="2074" userDrawn="1">
          <p15:clr>
            <a:srgbClr val="F26B43"/>
          </p15:clr>
        </p15:guide>
        <p15:guide id="8" pos="1901" userDrawn="1">
          <p15:clr>
            <a:srgbClr val="F26B43"/>
          </p15:clr>
        </p15:guide>
        <p15:guide id="9" pos="3686" userDrawn="1">
          <p15:clr>
            <a:srgbClr val="F26B43"/>
          </p15:clr>
        </p15:guide>
        <p15:guide id="10" pos="3859" userDrawn="1">
          <p15:clr>
            <a:srgbClr val="F26B43"/>
          </p15:clr>
        </p15:guide>
        <p15:guide id="11" orient="horz" pos="2160" userDrawn="1">
          <p15:clr>
            <a:srgbClr val="F26B43"/>
          </p15:clr>
        </p15:guide>
        <p15:guide id="12" orient="horz" pos="1325" userDrawn="1">
          <p15:clr>
            <a:srgbClr val="F26B43"/>
          </p15:clr>
        </p15:guide>
        <p15:guide id="13" orient="horz" pos="1152" userDrawn="1">
          <p15:clr>
            <a:srgbClr val="F26B43"/>
          </p15:clr>
        </p15:guide>
        <p15:guide id="14"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E169C3C-AB61-4225-81D2-6DF28CF5D70B}"/>
              </a:ext>
            </a:extLst>
          </p:cNvPr>
          <p:cNvSpPr txBox="1"/>
          <p:nvPr/>
        </p:nvSpPr>
        <p:spPr>
          <a:xfrm>
            <a:off x="611560" y="5373216"/>
            <a:ext cx="5112568" cy="646331"/>
          </a:xfrm>
          <a:prstGeom prst="rect">
            <a:avLst/>
          </a:prstGeom>
          <a:noFill/>
        </p:spPr>
        <p:txBody>
          <a:bodyPr wrap="square" rtlCol="0">
            <a:spAutoFit/>
          </a:bodyPr>
          <a:lstStyle/>
          <a:p>
            <a:r>
              <a:rPr lang="es-CL" dirty="0">
                <a:latin typeface="Georgia" panose="02040502050405020303" pitchFamily="18" charset="0"/>
              </a:rPr>
              <a:t>Catalina Valderrama</a:t>
            </a:r>
          </a:p>
          <a:p>
            <a:r>
              <a:rPr lang="es-CL" dirty="0">
                <a:latin typeface="Georgia" panose="02040502050405020303" pitchFamily="18" charset="0"/>
              </a:rPr>
              <a:t>Rodrigo Winter Salgado</a:t>
            </a:r>
          </a:p>
        </p:txBody>
      </p:sp>
      <p:sp>
        <p:nvSpPr>
          <p:cNvPr id="7" name="CuadroTexto 6">
            <a:extLst>
              <a:ext uri="{FF2B5EF4-FFF2-40B4-BE49-F238E27FC236}">
                <a16:creationId xmlns:a16="http://schemas.microsoft.com/office/drawing/2014/main" xmlns="" id="{C67BC768-59D4-4F15-82F2-0BAC91A4630C}"/>
              </a:ext>
            </a:extLst>
          </p:cNvPr>
          <p:cNvSpPr txBox="1"/>
          <p:nvPr/>
        </p:nvSpPr>
        <p:spPr>
          <a:xfrm>
            <a:off x="822310" y="1988840"/>
            <a:ext cx="7344817" cy="584775"/>
          </a:xfrm>
          <a:prstGeom prst="rect">
            <a:avLst/>
          </a:prstGeom>
          <a:noFill/>
        </p:spPr>
        <p:txBody>
          <a:bodyPr wrap="square" rtlCol="0">
            <a:spAutoFit/>
          </a:bodyPr>
          <a:lstStyle/>
          <a:p>
            <a:pPr algn="ctr"/>
            <a:r>
              <a:rPr lang="es-CL" sz="3200" dirty="0">
                <a:latin typeface="Georgia" panose="02040502050405020303" pitchFamily="18" charset="0"/>
              </a:rPr>
              <a:t>Novedades interpretativas</a:t>
            </a:r>
            <a:endParaRPr lang="es-CL" dirty="0">
              <a:latin typeface="Georgia" panose="02040502050405020303" pitchFamily="18" charset="0"/>
            </a:endParaRPr>
          </a:p>
        </p:txBody>
      </p:sp>
      <p:pic>
        <p:nvPicPr>
          <p:cNvPr id="3" name="Picture 2" descr="ichdt-logo.png (240×110)">
            <a:extLst>
              <a:ext uri="{FF2B5EF4-FFF2-40B4-BE49-F238E27FC236}">
                <a16:creationId xmlns:a16="http://schemas.microsoft.com/office/drawing/2014/main" xmlns="" id="{ADDFAFA6-70C6-4999-B95B-C169A0C90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310" y="476672"/>
            <a:ext cx="2286000" cy="104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641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xmlns="" id="{B8CA7CF8-22F2-2348-80C5-1F33FF2FDD85}"/>
              </a:ext>
            </a:extLst>
          </p:cNvPr>
          <p:cNvSpPr txBox="1">
            <a:spLocks/>
          </p:cNvSpPr>
          <p:nvPr/>
        </p:nvSpPr>
        <p:spPr>
          <a:xfrm>
            <a:off x="332186" y="1337310"/>
            <a:ext cx="8479630" cy="813674"/>
          </a:xfrm>
          <a:prstGeom prst="rect">
            <a:avLst/>
          </a:prstGeom>
        </p:spPr>
        <p:txBody>
          <a:bodyPr/>
          <a:lstStyle>
            <a:lvl1pPr algn="l" defTabSz="914400" rtl="0" eaLnBrk="1" latinLnBrk="0" hangingPunct="1">
              <a:lnSpc>
                <a:spcPct val="85000"/>
              </a:lnSpc>
              <a:spcBef>
                <a:spcPct val="0"/>
              </a:spcBef>
              <a:buNone/>
              <a:defRPr sz="3200" kern="1200">
                <a:solidFill>
                  <a:schemeClr val="tx1"/>
                </a:solidFill>
                <a:latin typeface="+mj-lt"/>
                <a:ea typeface="+mj-ea"/>
                <a:cs typeface="+mj-cs"/>
              </a:defRPr>
            </a:lvl1pPr>
          </a:lstStyle>
          <a:p>
            <a:endParaRPr lang="en-GB" sz="2400" dirty="0"/>
          </a:p>
        </p:txBody>
      </p:sp>
      <p:sp>
        <p:nvSpPr>
          <p:cNvPr id="12" name="Content Placeholder 8"/>
          <p:cNvSpPr>
            <a:spLocks noGrp="1"/>
          </p:cNvSpPr>
          <p:nvPr>
            <p:ph idx="1"/>
          </p:nvPr>
        </p:nvSpPr>
        <p:spPr/>
        <p:txBody>
          <a:bodyPr>
            <a:normAutofit/>
          </a:bodyPr>
          <a:lstStyle/>
          <a:p>
            <a:r>
              <a:rPr lang="es-CL" sz="1600" dirty="0">
                <a:latin typeface="Georgia" panose="02040502050405020303" pitchFamily="18" charset="0"/>
              </a:rPr>
              <a:t>Oficio N°530 del año 2021. </a:t>
            </a:r>
            <a:r>
              <a:rPr lang="es-CL" altLang="es-CL" sz="1600" dirty="0">
                <a:latin typeface="Georgia" panose="02040502050405020303" pitchFamily="18" charset="0"/>
              </a:rPr>
              <a:t>Procedencia de la aplicación del artículo 64 inc. quinto del CT </a:t>
            </a:r>
            <a:r>
              <a:rPr lang="es-CL" altLang="es-CL" sz="1600" i="1" dirty="0">
                <a:latin typeface="Georgia" panose="02040502050405020303" pitchFamily="18" charset="0"/>
              </a:rPr>
              <a:t>.</a:t>
            </a:r>
          </a:p>
          <a:p>
            <a:endParaRPr lang="es-CL" sz="1600" dirty="0">
              <a:latin typeface="Georgia" panose="02040502050405020303" pitchFamily="18" charset="0"/>
            </a:endParaRPr>
          </a:p>
          <a:p>
            <a:r>
              <a:rPr lang="es-CL" sz="1600" dirty="0">
                <a:latin typeface="Georgia" panose="02040502050405020303" pitchFamily="18" charset="0"/>
              </a:rPr>
              <a:t>Oficio N°812 del año 2021. Posibilidad de hacer una disminución de capital en una S.A. con eliminación de acciones y aprovechar la pérdida. </a:t>
            </a:r>
          </a:p>
          <a:p>
            <a:endParaRPr lang="es-CL" sz="1600" dirty="0">
              <a:latin typeface="Georgia" panose="02040502050405020303" pitchFamily="18" charset="0"/>
            </a:endParaRPr>
          </a:p>
          <a:p>
            <a:r>
              <a:rPr lang="es-CL" sz="1600" dirty="0">
                <a:latin typeface="Georgia" panose="02040502050405020303" pitchFamily="18" charset="0"/>
              </a:rPr>
              <a:t>Oficio </a:t>
            </a:r>
            <a:r>
              <a:rPr lang="es-CL" sz="1600" dirty="0" err="1">
                <a:latin typeface="Georgia" panose="02040502050405020303" pitchFamily="18" charset="0"/>
              </a:rPr>
              <a:t>N°</a:t>
            </a:r>
            <a:r>
              <a:rPr lang="es-CL" sz="1600" dirty="0">
                <a:latin typeface="Georgia" panose="02040502050405020303" pitchFamily="18" charset="0"/>
              </a:rPr>
              <a:t> 2717 del año 2020 y Oficio </a:t>
            </a:r>
            <a:r>
              <a:rPr lang="es-CL" sz="1600" dirty="0" err="1">
                <a:latin typeface="Georgia" panose="02040502050405020303" pitchFamily="18" charset="0"/>
              </a:rPr>
              <a:t>N°</a:t>
            </a:r>
            <a:r>
              <a:rPr lang="es-CL" sz="1600" dirty="0">
                <a:latin typeface="Georgia" panose="02040502050405020303" pitchFamily="18" charset="0"/>
              </a:rPr>
              <a:t> 2649 del año 2020. Eliminación del sueldo patronal y concepto de trabajador. </a:t>
            </a:r>
          </a:p>
          <a:p>
            <a:pPr marL="0" indent="0">
              <a:buNone/>
            </a:pPr>
            <a:endParaRPr lang="es-CL" sz="1600" dirty="0">
              <a:latin typeface="Georgia" panose="02040502050405020303" pitchFamily="18" charset="0"/>
            </a:endParaRPr>
          </a:p>
          <a:p>
            <a:r>
              <a:rPr lang="es-ES" sz="1600" dirty="0">
                <a:latin typeface="Georgia" panose="02040502050405020303" pitchFamily="18" charset="0"/>
              </a:rPr>
              <a:t>Oficio N°2630/2020, </a:t>
            </a:r>
            <a:r>
              <a:rPr lang="es-MX" sz="1600" dirty="0">
                <a:latin typeface="Georgia" panose="02040502050405020303" pitchFamily="18" charset="0"/>
              </a:rPr>
              <a:t>tratamiento tributario de la destrucción voluntaria de alimentos</a:t>
            </a:r>
            <a:r>
              <a:rPr lang="es-CL" dirty="0">
                <a:latin typeface="+mj-lt"/>
              </a:rPr>
              <a:t>		</a:t>
            </a:r>
          </a:p>
          <a:p>
            <a:pPr marL="0" indent="0">
              <a:buNone/>
            </a:pPr>
            <a:r>
              <a:rPr lang="en-GB" dirty="0"/>
              <a:t>	</a:t>
            </a:r>
          </a:p>
        </p:txBody>
      </p:sp>
      <p:sp>
        <p:nvSpPr>
          <p:cNvPr id="9" name="Slide Number Placeholder 8">
            <a:extLst>
              <a:ext uri="{FF2B5EF4-FFF2-40B4-BE49-F238E27FC236}">
                <a16:creationId xmlns:a16="http://schemas.microsoft.com/office/drawing/2014/main" xmlns="" id="{125ECEF4-3CAC-0142-BED3-1FEF19B123BD}"/>
              </a:ext>
            </a:extLst>
          </p:cNvPr>
          <p:cNvSpPr>
            <a:spLocks noGrp="1"/>
          </p:cNvSpPr>
          <p:nvPr>
            <p:ph type="sldNum" sz="quarter" idx="11"/>
          </p:nvPr>
        </p:nvSpPr>
        <p:spPr/>
        <p:txBody>
          <a:bodyPr/>
          <a:lstStyle/>
          <a:p>
            <a:fld id="{7870704B-CE94-48CC-AF30-84932A1262A7}" type="slidenum">
              <a:rPr lang="en-GB" smtClean="0"/>
              <a:pPr/>
              <a:t>2</a:t>
            </a:fld>
            <a:endParaRPr lang="en-GB" dirty="0"/>
          </a:p>
        </p:txBody>
      </p:sp>
      <p:sp>
        <p:nvSpPr>
          <p:cNvPr id="3" name="Title 2"/>
          <p:cNvSpPr>
            <a:spLocks noGrp="1"/>
          </p:cNvSpPr>
          <p:nvPr>
            <p:ph type="title"/>
          </p:nvPr>
        </p:nvSpPr>
        <p:spPr>
          <a:xfrm>
            <a:off x="456756" y="404664"/>
            <a:ext cx="8229600" cy="1315710"/>
          </a:xfrm>
        </p:spPr>
        <p:txBody>
          <a:bodyPr>
            <a:noAutofit/>
          </a:bodyPr>
          <a:lstStyle/>
          <a:p>
            <a:r>
              <a:rPr lang="sv-SE" sz="3200" dirty="0"/>
              <a:t/>
            </a:r>
            <a:br>
              <a:rPr lang="sv-SE" sz="3200" dirty="0"/>
            </a:br>
            <a:r>
              <a:rPr lang="sv-SE" sz="3200" dirty="0"/>
              <a:t/>
            </a:r>
            <a:br>
              <a:rPr lang="sv-SE" sz="3200" dirty="0"/>
            </a:br>
            <a:r>
              <a:rPr lang="en-GB" sz="3200" dirty="0"/>
              <a:t/>
            </a:r>
            <a:br>
              <a:rPr lang="en-GB" sz="3200" dirty="0"/>
            </a:br>
            <a:r>
              <a:rPr lang="en-GB" sz="3200" dirty="0"/>
              <a:t/>
            </a:r>
            <a:br>
              <a:rPr lang="en-GB" sz="3200" dirty="0"/>
            </a:br>
            <a:r>
              <a:rPr lang="en-GB" sz="2800" dirty="0"/>
              <a:t/>
            </a:r>
            <a:br>
              <a:rPr lang="en-GB" sz="2800" dirty="0"/>
            </a:br>
            <a:r>
              <a:rPr lang="en-GB" sz="2800" b="1" dirty="0" err="1">
                <a:latin typeface="Georgia" panose="02040502050405020303" pitchFamily="18" charset="0"/>
              </a:rPr>
              <a:t>Cambios</a:t>
            </a:r>
            <a:r>
              <a:rPr lang="en-GB" sz="2800" b="1" dirty="0">
                <a:latin typeface="Georgia" panose="02040502050405020303" pitchFamily="18" charset="0"/>
              </a:rPr>
              <a:t> de </a:t>
            </a:r>
            <a:r>
              <a:rPr lang="en-GB" sz="2800" b="1" dirty="0" err="1">
                <a:latin typeface="Georgia" panose="02040502050405020303" pitchFamily="18" charset="0"/>
              </a:rPr>
              <a:t>criterio</a:t>
            </a:r>
            <a:r>
              <a:rPr lang="en-GB" sz="2800" b="1" dirty="0">
                <a:latin typeface="Georgia" panose="02040502050405020303" pitchFamily="18" charset="0"/>
              </a:rPr>
              <a:t> del SII</a:t>
            </a:r>
            <a:br>
              <a:rPr lang="en-GB" sz="2800" b="1" dirty="0">
                <a:latin typeface="Georgia" panose="02040502050405020303" pitchFamily="18" charset="0"/>
              </a:rPr>
            </a:br>
            <a:r>
              <a:rPr lang="en-GB" sz="2400" b="1" dirty="0">
                <a:latin typeface="Georgia" panose="02040502050405020303" pitchFamily="18" charset="0"/>
              </a:rPr>
              <a:t>Agenda</a:t>
            </a:r>
          </a:p>
        </p:txBody>
      </p:sp>
      <p:sp>
        <p:nvSpPr>
          <p:cNvPr id="5" name="Date Placeholder 4">
            <a:extLst>
              <a:ext uri="{FF2B5EF4-FFF2-40B4-BE49-F238E27FC236}">
                <a16:creationId xmlns:a16="http://schemas.microsoft.com/office/drawing/2014/main" xmlns="" id="{A3639AA0-92C0-4440-9CFD-EEE9D988B0DA}"/>
              </a:ext>
            </a:extLst>
          </p:cNvPr>
          <p:cNvSpPr>
            <a:spLocks noGrp="1"/>
          </p:cNvSpPr>
          <p:nvPr>
            <p:ph type="dt" sz="half" idx="12"/>
          </p:nvPr>
        </p:nvSpPr>
        <p:spPr/>
        <p:txBody>
          <a:bodyPr/>
          <a:lstStyle/>
          <a:p>
            <a:r>
              <a:rPr lang="en-US"/>
              <a:t>Date</a:t>
            </a:r>
            <a:endParaRPr lang="en-US" dirty="0"/>
          </a:p>
        </p:txBody>
      </p:sp>
      <p:sp>
        <p:nvSpPr>
          <p:cNvPr id="7" name="Footer Placeholder 6">
            <a:extLst>
              <a:ext uri="{FF2B5EF4-FFF2-40B4-BE49-F238E27FC236}">
                <a16:creationId xmlns:a16="http://schemas.microsoft.com/office/drawing/2014/main" xmlns="" id="{1A44F49C-292C-A746-95FA-90028A8B6C3B}"/>
              </a:ext>
            </a:extLst>
          </p:cNvPr>
          <p:cNvSpPr>
            <a:spLocks noGrp="1"/>
          </p:cNvSpPr>
          <p:nvPr>
            <p:ph type="ftr" sz="quarter" idx="13"/>
          </p:nvPr>
        </p:nvSpPr>
        <p:spPr/>
        <p:txBody>
          <a:bodyPr/>
          <a:lstStyle/>
          <a:p>
            <a:pPr algn="l"/>
            <a:r>
              <a:rPr lang="en-US"/>
              <a:t>Presentation Title</a:t>
            </a:r>
            <a:endParaRPr lang="en-US" dirty="0"/>
          </a:p>
        </p:txBody>
      </p:sp>
    </p:spTree>
    <p:extLst>
      <p:ext uri="{BB962C8B-B14F-4D97-AF65-F5344CB8AC3E}">
        <p14:creationId xmlns:p14="http://schemas.microsoft.com/office/powerpoint/2010/main" val="3211056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41005" y="658252"/>
            <a:ext cx="6625936" cy="53850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530/2021</a:t>
            </a:r>
          </a:p>
          <a:p>
            <a:pPr marL="0" lvl="2">
              <a:buClr>
                <a:srgbClr val="FFFFFF"/>
              </a:buClr>
            </a:pPr>
            <a:r>
              <a:rPr lang="es-CL" altLang="es-CL" sz="1600" b="1" i="1" dirty="0">
                <a:latin typeface="Georgia" panose="02040502050405020303" pitchFamily="18" charset="0"/>
              </a:rPr>
              <a:t>Procedencia de la aplicación del artículo 64 inc. quinto del CT </a:t>
            </a:r>
          </a:p>
        </p:txBody>
      </p:sp>
      <p:sp>
        <p:nvSpPr>
          <p:cNvPr id="39" name="Slide Number Placeholder 38"/>
          <p:cNvSpPr>
            <a:spLocks noGrp="1"/>
          </p:cNvSpPr>
          <p:nvPr>
            <p:ph type="sldNum" sz="quarter" idx="4"/>
          </p:nvPr>
        </p:nvSpPr>
        <p:spPr/>
        <p:txBody>
          <a:bodyPr/>
          <a:lstStyle/>
          <a:p>
            <a:fld id="{016C0488-217C-405E-84A7-2C6B75A710C1}" type="slidenum">
              <a:rPr lang="en-US" smtClean="0"/>
              <a:t>3</a:t>
            </a:fld>
            <a:endParaRPr lang="en-US" dirty="0"/>
          </a:p>
        </p:txBody>
      </p:sp>
      <p:sp>
        <p:nvSpPr>
          <p:cNvPr id="6" name="Title 1">
            <a:extLst>
              <a:ext uri="{FF2B5EF4-FFF2-40B4-BE49-F238E27FC236}">
                <a16:creationId xmlns:a16="http://schemas.microsoft.com/office/drawing/2014/main" xmlns="" id="{F2039D38-5D4D-4ACF-A04D-08B7210C1B47}"/>
              </a:ext>
            </a:extLst>
          </p:cNvPr>
          <p:cNvSpPr txBox="1">
            <a:spLocks/>
          </p:cNvSpPr>
          <p:nvPr/>
        </p:nvSpPr>
        <p:spPr>
          <a:xfrm>
            <a:off x="441005" y="2060849"/>
            <a:ext cx="8152984" cy="396044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r>
              <a:rPr lang="es-CL" sz="1400" dirty="0">
                <a:solidFill>
                  <a:schemeClr val="accent2"/>
                </a:solidFill>
                <a:latin typeface="Georgia" panose="02040502050405020303" pitchFamily="18" charset="0"/>
              </a:rPr>
              <a:t>Artículo 64 inc. quinto CT</a:t>
            </a:r>
          </a:p>
          <a:p>
            <a:endParaRPr lang="es-CL" sz="1200" dirty="0">
              <a:solidFill>
                <a:schemeClr val="accent2"/>
              </a:solidFill>
              <a:latin typeface="Georgia" panose="02040502050405020303" pitchFamily="18" charset="0"/>
            </a:endParaRPr>
          </a:p>
          <a:p>
            <a:pPr algn="just">
              <a:spcBef>
                <a:spcPct val="40000"/>
              </a:spcBef>
            </a:pPr>
            <a:r>
              <a:rPr lang="es-CL" sz="1400" b="0" i="0" dirty="0">
                <a:solidFill>
                  <a:srgbClr val="000000"/>
                </a:solidFill>
                <a:latin typeface="Georgia" panose="02040502050405020303" pitchFamily="18" charset="0"/>
              </a:rPr>
              <a:t>“Tampoco se aplicará lo dispuesto en este artículo, cuando se trate del aporte, total o parcial, de activos de cualquier clase, corporales o incorporales, que resulte de otros procesos de reorganización de grupos empresariales, que obedezcan a una legítima razón de negocios, en que subsista la empresa aportante, sea ésta, individual, societaria, o contribuyente del </a:t>
            </a:r>
            <a:r>
              <a:rPr lang="es-CL" sz="1400" b="0" i="0" dirty="0" err="1">
                <a:solidFill>
                  <a:srgbClr val="000000"/>
                </a:solidFill>
                <a:latin typeface="Georgia" panose="02040502050405020303" pitchFamily="18" charset="0"/>
              </a:rPr>
              <a:t>Nº</a:t>
            </a:r>
            <a:r>
              <a:rPr lang="es-CL" sz="1400" b="0" i="0" dirty="0">
                <a:solidFill>
                  <a:srgbClr val="000000"/>
                </a:solidFill>
                <a:latin typeface="Georgia" panose="02040502050405020303" pitchFamily="18" charset="0"/>
              </a:rPr>
              <a:t> 1 del artículo 58 de la Ley sobre Impuesto a la Renta, que impliquen un aumento de capital en una sociedad preexistente o la constitución de una nueva sociedad y que no originen flujos efectivos de dinero para el aportante, siempre que los aportes se efectúen y registren al valor contable o tributario en que los activos estaban registrados en la aportante. Dichos valores deberán asignarse en la respectiva junta de accionistas, o escritura pública de constitución o modificación de la sociedad tratándose de sociedades de personas.”</a:t>
            </a:r>
            <a:endParaRPr lang="es-CL" sz="1400" dirty="0">
              <a:solidFill>
                <a:schemeClr val="accent2"/>
              </a:solidFill>
              <a:latin typeface="Georgia" panose="02040502050405020303" pitchFamily="18" charset="0"/>
            </a:endParaRPr>
          </a:p>
          <a:p>
            <a:pPr algn="just">
              <a:spcBef>
                <a:spcPct val="40000"/>
              </a:spcBef>
            </a:pPr>
            <a:endParaRPr lang="es-CL" sz="1200" dirty="0">
              <a:solidFill>
                <a:schemeClr val="accent2"/>
              </a:solidFill>
            </a:endParaRPr>
          </a:p>
          <a:p>
            <a:pPr marL="171450" indent="-171450" algn="just">
              <a:spcBef>
                <a:spcPct val="40000"/>
              </a:spcBef>
              <a:buFontTx/>
              <a:buChar char="-"/>
            </a:pPr>
            <a:endParaRPr lang="es-CL" sz="1200" b="0" i="0" dirty="0"/>
          </a:p>
          <a:p>
            <a:pPr marL="171450" indent="-171450" algn="just">
              <a:spcBef>
                <a:spcPct val="40000"/>
              </a:spcBef>
              <a:buFontTx/>
              <a:buChar char="-"/>
            </a:pPr>
            <a:endParaRPr lang="es-CL" sz="1200" b="0" i="0" dirty="0"/>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altLang="en-US" sz="1200" b="0" i="0" dirty="0"/>
          </a:p>
          <a:p>
            <a:pPr algn="just">
              <a:spcBef>
                <a:spcPct val="40000"/>
              </a:spcBef>
            </a:pPr>
            <a:endParaRPr lang="es-CL" sz="1200" dirty="0">
              <a:solidFill>
                <a:schemeClr val="accent2"/>
              </a:solidFill>
            </a:endParaRPr>
          </a:p>
          <a:p>
            <a:pPr algn="just">
              <a:spcBef>
                <a:spcPct val="40000"/>
              </a:spcBef>
            </a:pPr>
            <a:endParaRPr lang="es-CL" sz="825" b="0" i="0" dirty="0"/>
          </a:p>
          <a:p>
            <a:endParaRPr lang="es-CL" sz="825" dirty="0">
              <a:solidFill>
                <a:schemeClr val="accent2"/>
              </a:solidFill>
            </a:endParaRPr>
          </a:p>
          <a:p>
            <a:endParaRPr lang="es-CL" sz="825" dirty="0">
              <a:solidFill>
                <a:schemeClr val="accent2"/>
              </a:solidFill>
            </a:endParaRPr>
          </a:p>
          <a:p>
            <a:pPr marL="128588" indent="-128588" algn="just">
              <a:buFont typeface="Arial" panose="020B0604020202020204" pitchFamily="34" charset="0"/>
              <a:buChar char="•"/>
            </a:pPr>
            <a:endParaRPr lang="es-CL" sz="825" b="0" i="0" dirty="0"/>
          </a:p>
          <a:p>
            <a:pPr marL="128588" indent="-128588" algn="just">
              <a:buFont typeface="Arial" panose="020B0604020202020204" pitchFamily="34" charset="0"/>
              <a:buChar char="•"/>
            </a:pPr>
            <a:endParaRPr lang="es-CL" sz="825" b="0" i="0" dirty="0"/>
          </a:p>
        </p:txBody>
      </p:sp>
    </p:spTree>
    <p:extLst>
      <p:ext uri="{BB962C8B-B14F-4D97-AF65-F5344CB8AC3E}">
        <p14:creationId xmlns:p14="http://schemas.microsoft.com/office/powerpoint/2010/main" val="2972410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66344" y="635935"/>
            <a:ext cx="6625936" cy="242374"/>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530/2021</a:t>
            </a:r>
          </a:p>
          <a:p>
            <a:pPr marL="0" lvl="2">
              <a:buClr>
                <a:srgbClr val="FFFFFF"/>
              </a:buClr>
            </a:pPr>
            <a:r>
              <a:rPr lang="es-CL" altLang="es-CL" sz="1600" b="1" i="1" dirty="0">
                <a:latin typeface="Georgia" panose="02040502050405020303" pitchFamily="18" charset="0"/>
              </a:rPr>
              <a:t>Procedencia de la aplicación del artículo 64 inc. quinto del CT </a:t>
            </a:r>
          </a:p>
        </p:txBody>
      </p:sp>
      <p:sp>
        <p:nvSpPr>
          <p:cNvPr id="39" name="Slide Number Placeholder 38"/>
          <p:cNvSpPr>
            <a:spLocks noGrp="1"/>
          </p:cNvSpPr>
          <p:nvPr>
            <p:ph type="sldNum" sz="quarter" idx="4"/>
          </p:nvPr>
        </p:nvSpPr>
        <p:spPr/>
        <p:txBody>
          <a:bodyPr/>
          <a:lstStyle/>
          <a:p>
            <a:fld id="{016C0488-217C-405E-84A7-2C6B75A710C1}" type="slidenum">
              <a:rPr lang="en-US" smtClean="0"/>
              <a:t>4</a:t>
            </a:fld>
            <a:endParaRPr lang="en-US" dirty="0"/>
          </a:p>
        </p:txBody>
      </p:sp>
      <p:grpSp>
        <p:nvGrpSpPr>
          <p:cNvPr id="41" name="Group 40">
            <a:extLst>
              <a:ext uri="{FF2B5EF4-FFF2-40B4-BE49-F238E27FC236}">
                <a16:creationId xmlns:a16="http://schemas.microsoft.com/office/drawing/2014/main" xmlns="" id="{FE8F1B8D-C7B4-4596-96FA-616616642A52}"/>
              </a:ext>
            </a:extLst>
          </p:cNvPr>
          <p:cNvGrpSpPr/>
          <p:nvPr/>
        </p:nvGrpSpPr>
        <p:grpSpPr>
          <a:xfrm>
            <a:off x="1395011" y="2896250"/>
            <a:ext cx="5775513" cy="2472144"/>
            <a:chOff x="1676807" y="2185628"/>
            <a:chExt cx="5775513" cy="2472144"/>
          </a:xfrm>
        </p:grpSpPr>
        <p:sp>
          <p:nvSpPr>
            <p:cNvPr id="2" name="Oval 1">
              <a:extLst>
                <a:ext uri="{FF2B5EF4-FFF2-40B4-BE49-F238E27FC236}">
                  <a16:creationId xmlns:a16="http://schemas.microsoft.com/office/drawing/2014/main" xmlns="" id="{4927F8C4-69F5-4C75-8F40-CD356F43CC77}"/>
                </a:ext>
              </a:extLst>
            </p:cNvPr>
            <p:cNvSpPr/>
            <p:nvPr/>
          </p:nvSpPr>
          <p:spPr>
            <a:xfrm>
              <a:off x="2266644" y="2185628"/>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EI1</a:t>
              </a:r>
            </a:p>
          </p:txBody>
        </p:sp>
        <p:sp>
          <p:nvSpPr>
            <p:cNvPr id="7" name="Oval 6">
              <a:extLst>
                <a:ext uri="{FF2B5EF4-FFF2-40B4-BE49-F238E27FC236}">
                  <a16:creationId xmlns:a16="http://schemas.microsoft.com/office/drawing/2014/main" xmlns="" id="{06C681A1-E7A3-40CC-A00D-5541AC664607}"/>
                </a:ext>
              </a:extLst>
            </p:cNvPr>
            <p:cNvSpPr/>
            <p:nvPr/>
          </p:nvSpPr>
          <p:spPr>
            <a:xfrm>
              <a:off x="3058952" y="2185628"/>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EI2</a:t>
              </a:r>
            </a:p>
          </p:txBody>
        </p:sp>
        <p:sp>
          <p:nvSpPr>
            <p:cNvPr id="8" name="Oval 7">
              <a:extLst>
                <a:ext uri="{FF2B5EF4-FFF2-40B4-BE49-F238E27FC236}">
                  <a16:creationId xmlns:a16="http://schemas.microsoft.com/office/drawing/2014/main" xmlns="" id="{C2643456-B9D1-4D8F-B00C-6126B89DE709}"/>
                </a:ext>
              </a:extLst>
            </p:cNvPr>
            <p:cNvSpPr/>
            <p:nvPr/>
          </p:nvSpPr>
          <p:spPr>
            <a:xfrm>
              <a:off x="3851260" y="2185628"/>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EI3</a:t>
              </a:r>
            </a:p>
          </p:txBody>
        </p:sp>
        <p:sp>
          <p:nvSpPr>
            <p:cNvPr id="9" name="Oval 8">
              <a:extLst>
                <a:ext uri="{FF2B5EF4-FFF2-40B4-BE49-F238E27FC236}">
                  <a16:creationId xmlns:a16="http://schemas.microsoft.com/office/drawing/2014/main" xmlns="" id="{9AC091BF-D295-416A-B9ED-83D723B8041B}"/>
                </a:ext>
              </a:extLst>
            </p:cNvPr>
            <p:cNvSpPr/>
            <p:nvPr/>
          </p:nvSpPr>
          <p:spPr>
            <a:xfrm>
              <a:off x="4643568" y="2185628"/>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EI4</a:t>
              </a:r>
            </a:p>
          </p:txBody>
        </p:sp>
        <p:sp>
          <p:nvSpPr>
            <p:cNvPr id="10" name="Oval 9">
              <a:extLst>
                <a:ext uri="{FF2B5EF4-FFF2-40B4-BE49-F238E27FC236}">
                  <a16:creationId xmlns:a16="http://schemas.microsoft.com/office/drawing/2014/main" xmlns="" id="{43F2D0B7-4A6B-405F-B2F7-87E884C72FE5}"/>
                </a:ext>
              </a:extLst>
            </p:cNvPr>
            <p:cNvSpPr/>
            <p:nvPr/>
          </p:nvSpPr>
          <p:spPr>
            <a:xfrm>
              <a:off x="6228184" y="2185628"/>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EI6</a:t>
              </a:r>
            </a:p>
          </p:txBody>
        </p:sp>
        <p:sp>
          <p:nvSpPr>
            <p:cNvPr id="11" name="Oval 10">
              <a:extLst>
                <a:ext uri="{FF2B5EF4-FFF2-40B4-BE49-F238E27FC236}">
                  <a16:creationId xmlns:a16="http://schemas.microsoft.com/office/drawing/2014/main" xmlns="" id="{17BFDD4C-B067-4172-89C7-4E2B0EE89052}"/>
                </a:ext>
              </a:extLst>
            </p:cNvPr>
            <p:cNvSpPr/>
            <p:nvPr/>
          </p:nvSpPr>
          <p:spPr>
            <a:xfrm>
              <a:off x="5435876" y="2185628"/>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EI5</a:t>
              </a:r>
            </a:p>
          </p:txBody>
        </p:sp>
        <p:sp>
          <p:nvSpPr>
            <p:cNvPr id="3" name="Rectangle 2">
              <a:extLst>
                <a:ext uri="{FF2B5EF4-FFF2-40B4-BE49-F238E27FC236}">
                  <a16:creationId xmlns:a16="http://schemas.microsoft.com/office/drawing/2014/main" xmlns="" id="{72126AEA-DBB2-4C67-A1E4-83D94C078B69}"/>
                </a:ext>
              </a:extLst>
            </p:cNvPr>
            <p:cNvSpPr/>
            <p:nvPr/>
          </p:nvSpPr>
          <p:spPr>
            <a:xfrm>
              <a:off x="6157056" y="3212976"/>
              <a:ext cx="1295264"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S.A. 2 Chile</a:t>
              </a:r>
            </a:p>
            <a:p>
              <a:pPr algn="ctr"/>
              <a:r>
                <a:rPr lang="es-CL" sz="900" dirty="0">
                  <a:solidFill>
                    <a:schemeClr val="tx1"/>
                  </a:solidFill>
                  <a:latin typeface="Georgia" panose="02040502050405020303" pitchFamily="18" charset="0"/>
                </a:rPr>
                <a:t>(CCC) </a:t>
              </a:r>
            </a:p>
          </p:txBody>
        </p:sp>
        <p:sp>
          <p:nvSpPr>
            <p:cNvPr id="13" name="Rectangle 12">
              <a:extLst>
                <a:ext uri="{FF2B5EF4-FFF2-40B4-BE49-F238E27FC236}">
                  <a16:creationId xmlns:a16="http://schemas.microsoft.com/office/drawing/2014/main" xmlns="" id="{0555BF9F-DB06-4712-AB49-D74C38BEC0D1}"/>
                </a:ext>
              </a:extLst>
            </p:cNvPr>
            <p:cNvSpPr/>
            <p:nvPr/>
          </p:nvSpPr>
          <p:spPr>
            <a:xfrm>
              <a:off x="1676807" y="3212976"/>
              <a:ext cx="1295264"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Soc. Países Bajos (AAA)</a:t>
              </a:r>
            </a:p>
          </p:txBody>
        </p:sp>
        <p:sp>
          <p:nvSpPr>
            <p:cNvPr id="14" name="Rectangle 13">
              <a:extLst>
                <a:ext uri="{FF2B5EF4-FFF2-40B4-BE49-F238E27FC236}">
                  <a16:creationId xmlns:a16="http://schemas.microsoft.com/office/drawing/2014/main" xmlns="" id="{0A39082B-45EA-468F-A0BE-27B0161349F3}"/>
                </a:ext>
              </a:extLst>
            </p:cNvPr>
            <p:cNvSpPr/>
            <p:nvPr/>
          </p:nvSpPr>
          <p:spPr>
            <a:xfrm>
              <a:off x="3788914" y="3212976"/>
              <a:ext cx="1295264"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S.A. 1 Chile</a:t>
              </a:r>
            </a:p>
            <a:p>
              <a:pPr algn="ctr"/>
              <a:r>
                <a:rPr lang="es-CL" sz="900" dirty="0">
                  <a:solidFill>
                    <a:schemeClr val="tx1"/>
                  </a:solidFill>
                  <a:latin typeface="Georgia" panose="02040502050405020303" pitchFamily="18" charset="0"/>
                </a:rPr>
                <a:t>(BBB) </a:t>
              </a:r>
            </a:p>
          </p:txBody>
        </p:sp>
        <p:sp>
          <p:nvSpPr>
            <p:cNvPr id="4" name="Oval 3">
              <a:extLst>
                <a:ext uri="{FF2B5EF4-FFF2-40B4-BE49-F238E27FC236}">
                  <a16:creationId xmlns:a16="http://schemas.microsoft.com/office/drawing/2014/main" xmlns="" id="{B8CE1AFA-0DAF-4485-B1A1-DB24B850B1AD}"/>
                </a:ext>
              </a:extLst>
            </p:cNvPr>
            <p:cNvSpPr/>
            <p:nvPr/>
          </p:nvSpPr>
          <p:spPr>
            <a:xfrm>
              <a:off x="3819757" y="4153716"/>
              <a:ext cx="121513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Inversiones Chile</a:t>
              </a:r>
            </a:p>
          </p:txBody>
        </p:sp>
        <p:sp>
          <p:nvSpPr>
            <p:cNvPr id="16" name="Oval 15">
              <a:extLst>
                <a:ext uri="{FF2B5EF4-FFF2-40B4-BE49-F238E27FC236}">
                  <a16:creationId xmlns:a16="http://schemas.microsoft.com/office/drawing/2014/main" xmlns="" id="{ABDC809E-5643-4FA9-BA80-D8638D43A563}"/>
                </a:ext>
              </a:extLst>
            </p:cNvPr>
            <p:cNvSpPr/>
            <p:nvPr/>
          </p:nvSpPr>
          <p:spPr>
            <a:xfrm>
              <a:off x="6196681" y="4153716"/>
              <a:ext cx="121513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Inversiones Extranjero</a:t>
              </a:r>
            </a:p>
          </p:txBody>
        </p:sp>
        <p:cxnSp>
          <p:nvCxnSpPr>
            <p:cNvPr id="12" name="Connector: Elbow 11">
              <a:extLst>
                <a:ext uri="{FF2B5EF4-FFF2-40B4-BE49-F238E27FC236}">
                  <a16:creationId xmlns:a16="http://schemas.microsoft.com/office/drawing/2014/main" xmlns="" id="{9A4F8C07-8459-42A2-9C1F-61B7DB388919}"/>
                </a:ext>
              </a:extLst>
            </p:cNvPr>
            <p:cNvCxnSpPr>
              <a:stCxn id="2" idx="4"/>
              <a:endCxn id="13" idx="0"/>
            </p:cNvCxnSpPr>
            <p:nvPr/>
          </p:nvCxnSpPr>
          <p:spPr>
            <a:xfrm rot="5400000">
              <a:off x="2177912" y="2836212"/>
              <a:ext cx="523292" cy="230237"/>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xmlns="" id="{C47BCD97-08A1-423E-B34E-16F1D4457A70}"/>
                </a:ext>
              </a:extLst>
            </p:cNvPr>
            <p:cNvCxnSpPr>
              <a:stCxn id="2" idx="4"/>
              <a:endCxn id="14" idx="0"/>
            </p:cNvCxnSpPr>
            <p:nvPr/>
          </p:nvCxnSpPr>
          <p:spPr>
            <a:xfrm rot="16200000" flipH="1">
              <a:off x="3233965" y="2010395"/>
              <a:ext cx="523292" cy="188187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xmlns="" id="{587E2D40-F6B3-4582-A5F5-D4F07653BA4F}"/>
                </a:ext>
              </a:extLst>
            </p:cNvPr>
            <p:cNvCxnSpPr>
              <a:stCxn id="2" idx="4"/>
              <a:endCxn id="3" idx="0"/>
            </p:cNvCxnSpPr>
            <p:nvPr/>
          </p:nvCxnSpPr>
          <p:spPr>
            <a:xfrm rot="16200000" flipH="1">
              <a:off x="4418036" y="826324"/>
              <a:ext cx="523292" cy="425001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xmlns="" id="{43A98889-5734-4837-B3DD-74AD8B7C73B0}"/>
                </a:ext>
              </a:extLst>
            </p:cNvPr>
            <p:cNvCxnSpPr>
              <a:stCxn id="7" idx="4"/>
              <a:endCxn id="13" idx="0"/>
            </p:cNvCxnSpPr>
            <p:nvPr/>
          </p:nvCxnSpPr>
          <p:spPr>
            <a:xfrm rot="5400000">
              <a:off x="2574066" y="2440058"/>
              <a:ext cx="523292" cy="102254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xmlns="" id="{AD467B10-A87F-43C8-851C-D99E898A028B}"/>
                </a:ext>
              </a:extLst>
            </p:cNvPr>
            <p:cNvCxnSpPr>
              <a:stCxn id="7" idx="4"/>
              <a:endCxn id="14" idx="0"/>
            </p:cNvCxnSpPr>
            <p:nvPr/>
          </p:nvCxnSpPr>
          <p:spPr>
            <a:xfrm rot="16200000" flipH="1">
              <a:off x="3630119" y="2406549"/>
              <a:ext cx="523292" cy="108956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xmlns="" id="{578E44FC-DD4F-4CEE-B0B6-804A45CDD699}"/>
                </a:ext>
              </a:extLst>
            </p:cNvPr>
            <p:cNvCxnSpPr>
              <a:stCxn id="8" idx="4"/>
              <a:endCxn id="14" idx="0"/>
            </p:cNvCxnSpPr>
            <p:nvPr/>
          </p:nvCxnSpPr>
          <p:spPr>
            <a:xfrm rot="16200000" flipH="1">
              <a:off x="4026273" y="2802703"/>
              <a:ext cx="523292" cy="29725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xmlns="" id="{EDBBC9D1-D86D-40E9-B506-9C38072BAAF5}"/>
                </a:ext>
              </a:extLst>
            </p:cNvPr>
            <p:cNvCxnSpPr>
              <a:stCxn id="9" idx="4"/>
              <a:endCxn id="14" idx="0"/>
            </p:cNvCxnSpPr>
            <p:nvPr/>
          </p:nvCxnSpPr>
          <p:spPr>
            <a:xfrm rot="5400000">
              <a:off x="4422427" y="2703803"/>
              <a:ext cx="523292" cy="49505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xmlns="" id="{365F1CC3-16AE-4B6A-BC86-BACF826AD330}"/>
                </a:ext>
              </a:extLst>
            </p:cNvPr>
            <p:cNvCxnSpPr>
              <a:stCxn id="11" idx="4"/>
              <a:endCxn id="14" idx="0"/>
            </p:cNvCxnSpPr>
            <p:nvPr/>
          </p:nvCxnSpPr>
          <p:spPr>
            <a:xfrm rot="5400000">
              <a:off x="4818581" y="2307649"/>
              <a:ext cx="523292" cy="128736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xmlns="" id="{34063DEE-2CAE-4010-A835-7D9224C6831D}"/>
                </a:ext>
              </a:extLst>
            </p:cNvPr>
            <p:cNvCxnSpPr>
              <a:stCxn id="10" idx="4"/>
              <a:endCxn id="14" idx="0"/>
            </p:cNvCxnSpPr>
            <p:nvPr/>
          </p:nvCxnSpPr>
          <p:spPr>
            <a:xfrm rot="5400000">
              <a:off x="5214735" y="1911495"/>
              <a:ext cx="523292" cy="207967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xmlns="" id="{7C848F78-DB4E-4E01-A0BB-4549DF6807C4}"/>
                </a:ext>
              </a:extLst>
            </p:cNvPr>
            <p:cNvCxnSpPr>
              <a:stCxn id="14" idx="2"/>
              <a:endCxn id="4" idx="0"/>
            </p:cNvCxnSpPr>
            <p:nvPr/>
          </p:nvCxnSpPr>
          <p:spPr>
            <a:xfrm flipH="1">
              <a:off x="4427324" y="3717032"/>
              <a:ext cx="9222" cy="4366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xmlns="" id="{F2BA4D3E-F2CC-4168-8E2B-7F45B4DD1E7F}"/>
                </a:ext>
              </a:extLst>
            </p:cNvPr>
            <p:cNvCxnSpPr>
              <a:stCxn id="3" idx="2"/>
              <a:endCxn id="16" idx="0"/>
            </p:cNvCxnSpPr>
            <p:nvPr/>
          </p:nvCxnSpPr>
          <p:spPr>
            <a:xfrm flipH="1">
              <a:off x="6804248" y="3717032"/>
              <a:ext cx="440" cy="4366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3" name="TextBox 42">
            <a:extLst>
              <a:ext uri="{FF2B5EF4-FFF2-40B4-BE49-F238E27FC236}">
                <a16:creationId xmlns:a16="http://schemas.microsoft.com/office/drawing/2014/main" xmlns="" id="{16B10EB0-3931-4E83-8060-3FA9765DF65B}"/>
              </a:ext>
            </a:extLst>
          </p:cNvPr>
          <p:cNvSpPr txBox="1"/>
          <p:nvPr/>
        </p:nvSpPr>
        <p:spPr>
          <a:xfrm>
            <a:off x="466344" y="1342657"/>
            <a:ext cx="7632848" cy="307777"/>
          </a:xfrm>
          <a:prstGeom prst="rect">
            <a:avLst/>
          </a:prstGeom>
          <a:noFill/>
        </p:spPr>
        <p:txBody>
          <a:bodyPr wrap="square" rtlCol="0">
            <a:spAutoFit/>
          </a:bodyPr>
          <a:lstStyle/>
          <a:p>
            <a:r>
              <a:rPr lang="es-CL" sz="1400" b="1" dirty="0">
                <a:latin typeface="Georgia" panose="02040502050405020303" pitchFamily="18" charset="0"/>
              </a:rPr>
              <a:t>Antecedentes</a:t>
            </a:r>
          </a:p>
        </p:txBody>
      </p:sp>
      <p:sp>
        <p:nvSpPr>
          <p:cNvPr id="44" name="TextBox 43">
            <a:extLst>
              <a:ext uri="{FF2B5EF4-FFF2-40B4-BE49-F238E27FC236}">
                <a16:creationId xmlns:a16="http://schemas.microsoft.com/office/drawing/2014/main" xmlns="" id="{B362F960-67C6-4C14-BF08-2824079C7BD3}"/>
              </a:ext>
            </a:extLst>
          </p:cNvPr>
          <p:cNvSpPr txBox="1"/>
          <p:nvPr/>
        </p:nvSpPr>
        <p:spPr>
          <a:xfrm>
            <a:off x="611560" y="2060848"/>
            <a:ext cx="7632848" cy="461665"/>
          </a:xfrm>
          <a:prstGeom prst="rect">
            <a:avLst/>
          </a:prstGeom>
          <a:noFill/>
        </p:spPr>
        <p:txBody>
          <a:bodyPr wrap="square" rtlCol="0">
            <a:spAutoFit/>
          </a:bodyPr>
          <a:lstStyle/>
          <a:p>
            <a:pPr marL="285750" indent="-285750">
              <a:buFont typeface="Arial" panose="020B0604020202020204" pitchFamily="34" charset="0"/>
              <a:buChar char="•"/>
            </a:pPr>
            <a:r>
              <a:rPr lang="es-CL" sz="1200" dirty="0">
                <a:latin typeface="Georgia" panose="02040502050405020303" pitchFamily="18" charset="0"/>
              </a:rPr>
              <a:t>Se trata de una familia compuesta por 4 hijos y sus padres, todos empresarios individuales domiciliados en Chile, que tienen las siguientes inversiones: </a:t>
            </a:r>
          </a:p>
        </p:txBody>
      </p:sp>
    </p:spTree>
    <p:extLst>
      <p:ext uri="{BB962C8B-B14F-4D97-AF65-F5344CB8AC3E}">
        <p14:creationId xmlns:p14="http://schemas.microsoft.com/office/powerpoint/2010/main" val="1413704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66344" y="635935"/>
            <a:ext cx="6625936" cy="242374"/>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530/2021</a:t>
            </a:r>
          </a:p>
          <a:p>
            <a:pPr marL="0" lvl="2">
              <a:buClr>
                <a:srgbClr val="FFFFFF"/>
              </a:buClr>
            </a:pPr>
            <a:r>
              <a:rPr lang="es-CL" altLang="es-CL" sz="1600" b="1" i="1" dirty="0">
                <a:latin typeface="Georgia" panose="02040502050405020303" pitchFamily="18" charset="0"/>
              </a:rPr>
              <a:t>Procedencia de la aplicación del artículo 64 inc. quinto del CT </a:t>
            </a:r>
          </a:p>
        </p:txBody>
      </p:sp>
      <p:sp>
        <p:nvSpPr>
          <p:cNvPr id="39" name="Slide Number Placeholder 38"/>
          <p:cNvSpPr>
            <a:spLocks noGrp="1"/>
          </p:cNvSpPr>
          <p:nvPr>
            <p:ph type="sldNum" sz="quarter" idx="4"/>
          </p:nvPr>
        </p:nvSpPr>
        <p:spPr/>
        <p:txBody>
          <a:bodyPr/>
          <a:lstStyle/>
          <a:p>
            <a:fld id="{016C0488-217C-405E-84A7-2C6B75A710C1}" type="slidenum">
              <a:rPr lang="en-US" smtClean="0"/>
              <a:t>5</a:t>
            </a:fld>
            <a:endParaRPr lang="en-US" dirty="0"/>
          </a:p>
        </p:txBody>
      </p:sp>
      <p:sp>
        <p:nvSpPr>
          <p:cNvPr id="43" name="TextBox 42">
            <a:extLst>
              <a:ext uri="{FF2B5EF4-FFF2-40B4-BE49-F238E27FC236}">
                <a16:creationId xmlns:a16="http://schemas.microsoft.com/office/drawing/2014/main" xmlns="" id="{16B10EB0-3931-4E83-8060-3FA9765DF65B}"/>
              </a:ext>
            </a:extLst>
          </p:cNvPr>
          <p:cNvSpPr txBox="1"/>
          <p:nvPr/>
        </p:nvSpPr>
        <p:spPr>
          <a:xfrm>
            <a:off x="466344" y="1342657"/>
            <a:ext cx="7632848" cy="307777"/>
          </a:xfrm>
          <a:prstGeom prst="rect">
            <a:avLst/>
          </a:prstGeom>
          <a:noFill/>
        </p:spPr>
        <p:txBody>
          <a:bodyPr wrap="square" rtlCol="0">
            <a:spAutoFit/>
          </a:bodyPr>
          <a:lstStyle/>
          <a:p>
            <a:r>
              <a:rPr lang="es-CL" sz="1400" b="1" dirty="0">
                <a:latin typeface="Georgia" panose="02040502050405020303" pitchFamily="18" charset="0"/>
              </a:rPr>
              <a:t>Antecedentes</a:t>
            </a:r>
          </a:p>
        </p:txBody>
      </p:sp>
      <p:sp>
        <p:nvSpPr>
          <p:cNvPr id="44" name="TextBox 43">
            <a:extLst>
              <a:ext uri="{FF2B5EF4-FFF2-40B4-BE49-F238E27FC236}">
                <a16:creationId xmlns:a16="http://schemas.microsoft.com/office/drawing/2014/main" xmlns="" id="{B362F960-67C6-4C14-BF08-2824079C7BD3}"/>
              </a:ext>
            </a:extLst>
          </p:cNvPr>
          <p:cNvSpPr txBox="1"/>
          <p:nvPr/>
        </p:nvSpPr>
        <p:spPr>
          <a:xfrm>
            <a:off x="466344" y="1938241"/>
            <a:ext cx="7632848" cy="1200329"/>
          </a:xfrm>
          <a:prstGeom prst="rect">
            <a:avLst/>
          </a:prstGeom>
          <a:noFill/>
        </p:spPr>
        <p:txBody>
          <a:bodyPr wrap="square" rtlCol="0">
            <a:spAutoFit/>
          </a:bodyPr>
          <a:lstStyle/>
          <a:p>
            <a:pPr marL="285750" indent="-285750">
              <a:buFont typeface="Arial" panose="020B0604020202020204" pitchFamily="34" charset="0"/>
              <a:buChar char="•"/>
            </a:pPr>
            <a:r>
              <a:rPr lang="es-CL" sz="1200" dirty="0">
                <a:latin typeface="Georgia" panose="02040502050405020303" pitchFamily="18" charset="0"/>
              </a:rPr>
              <a:t>La familia pretende efectuar una reestructuración, mediante un aumento de capital de AAA, el cual será suscrito y pagado por los miembros de la familia aportando la totalidad de sus acciones en BBB y CCC, a su valor tributario, sin originar un flujo efectivo de dinero para sus aportantes, y con una legítima razón de negocio. </a:t>
            </a:r>
          </a:p>
          <a:p>
            <a:endParaRPr lang="es-CL" sz="1200" dirty="0">
              <a:latin typeface="Georgia" panose="02040502050405020303" pitchFamily="18" charset="0"/>
            </a:endParaRPr>
          </a:p>
          <a:p>
            <a:pPr marL="285750" indent="-285750">
              <a:buFont typeface="Arial" panose="020B0604020202020204" pitchFamily="34" charset="0"/>
              <a:buChar char="•"/>
            </a:pPr>
            <a:r>
              <a:rPr lang="es-CL" sz="1200" dirty="0">
                <a:latin typeface="Georgia" panose="02040502050405020303" pitchFamily="18" charset="0"/>
              </a:rPr>
              <a:t>La nueva estructura sería la siguiente: </a:t>
            </a:r>
          </a:p>
        </p:txBody>
      </p:sp>
      <p:grpSp>
        <p:nvGrpSpPr>
          <p:cNvPr id="52" name="Group 51">
            <a:extLst>
              <a:ext uri="{FF2B5EF4-FFF2-40B4-BE49-F238E27FC236}">
                <a16:creationId xmlns:a16="http://schemas.microsoft.com/office/drawing/2014/main" xmlns="" id="{AA59FA49-F621-41F9-9F14-2A46840684A2}"/>
              </a:ext>
            </a:extLst>
          </p:cNvPr>
          <p:cNvGrpSpPr/>
          <p:nvPr/>
        </p:nvGrpSpPr>
        <p:grpSpPr>
          <a:xfrm>
            <a:off x="2020077" y="3309254"/>
            <a:ext cx="4537604" cy="2878798"/>
            <a:chOff x="2017626" y="3068960"/>
            <a:chExt cx="4537604" cy="2878798"/>
          </a:xfrm>
        </p:grpSpPr>
        <p:sp>
          <p:nvSpPr>
            <p:cNvPr id="2" name="Oval 1">
              <a:extLst>
                <a:ext uri="{FF2B5EF4-FFF2-40B4-BE49-F238E27FC236}">
                  <a16:creationId xmlns:a16="http://schemas.microsoft.com/office/drawing/2014/main" xmlns="" id="{4927F8C4-69F5-4C75-8F40-CD356F43CC77}"/>
                </a:ext>
              </a:extLst>
            </p:cNvPr>
            <p:cNvSpPr/>
            <p:nvPr/>
          </p:nvSpPr>
          <p:spPr>
            <a:xfrm>
              <a:off x="2017626" y="3068960"/>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PN1</a:t>
              </a:r>
            </a:p>
          </p:txBody>
        </p:sp>
        <p:sp>
          <p:nvSpPr>
            <p:cNvPr id="7" name="Oval 6">
              <a:extLst>
                <a:ext uri="{FF2B5EF4-FFF2-40B4-BE49-F238E27FC236}">
                  <a16:creationId xmlns:a16="http://schemas.microsoft.com/office/drawing/2014/main" xmlns="" id="{06C681A1-E7A3-40CC-A00D-5541AC664607}"/>
                </a:ext>
              </a:extLst>
            </p:cNvPr>
            <p:cNvSpPr/>
            <p:nvPr/>
          </p:nvSpPr>
          <p:spPr>
            <a:xfrm>
              <a:off x="2809934" y="3068960"/>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PN1</a:t>
              </a:r>
            </a:p>
          </p:txBody>
        </p:sp>
        <p:sp>
          <p:nvSpPr>
            <p:cNvPr id="8" name="Oval 7">
              <a:extLst>
                <a:ext uri="{FF2B5EF4-FFF2-40B4-BE49-F238E27FC236}">
                  <a16:creationId xmlns:a16="http://schemas.microsoft.com/office/drawing/2014/main" xmlns="" id="{C2643456-B9D1-4D8F-B00C-6126B89DE709}"/>
                </a:ext>
              </a:extLst>
            </p:cNvPr>
            <p:cNvSpPr/>
            <p:nvPr/>
          </p:nvSpPr>
          <p:spPr>
            <a:xfrm>
              <a:off x="3602242" y="3068960"/>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PN1</a:t>
              </a:r>
            </a:p>
          </p:txBody>
        </p:sp>
        <p:sp>
          <p:nvSpPr>
            <p:cNvPr id="9" name="Oval 8">
              <a:extLst>
                <a:ext uri="{FF2B5EF4-FFF2-40B4-BE49-F238E27FC236}">
                  <a16:creationId xmlns:a16="http://schemas.microsoft.com/office/drawing/2014/main" xmlns="" id="{9AC091BF-D295-416A-B9ED-83D723B8041B}"/>
                </a:ext>
              </a:extLst>
            </p:cNvPr>
            <p:cNvSpPr/>
            <p:nvPr/>
          </p:nvSpPr>
          <p:spPr>
            <a:xfrm>
              <a:off x="4394550" y="3068960"/>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PN1</a:t>
              </a:r>
            </a:p>
          </p:txBody>
        </p:sp>
        <p:sp>
          <p:nvSpPr>
            <p:cNvPr id="10" name="Oval 9">
              <a:extLst>
                <a:ext uri="{FF2B5EF4-FFF2-40B4-BE49-F238E27FC236}">
                  <a16:creationId xmlns:a16="http://schemas.microsoft.com/office/drawing/2014/main" xmlns="" id="{43F2D0B7-4A6B-405F-B2F7-87E884C72FE5}"/>
                </a:ext>
              </a:extLst>
            </p:cNvPr>
            <p:cNvSpPr/>
            <p:nvPr/>
          </p:nvSpPr>
          <p:spPr>
            <a:xfrm>
              <a:off x="5979166" y="3068960"/>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PN1</a:t>
              </a:r>
            </a:p>
          </p:txBody>
        </p:sp>
        <p:sp>
          <p:nvSpPr>
            <p:cNvPr id="11" name="Oval 10">
              <a:extLst>
                <a:ext uri="{FF2B5EF4-FFF2-40B4-BE49-F238E27FC236}">
                  <a16:creationId xmlns:a16="http://schemas.microsoft.com/office/drawing/2014/main" xmlns="" id="{17BFDD4C-B067-4172-89C7-4E2B0EE89052}"/>
                </a:ext>
              </a:extLst>
            </p:cNvPr>
            <p:cNvSpPr/>
            <p:nvPr/>
          </p:nvSpPr>
          <p:spPr>
            <a:xfrm>
              <a:off x="5186858" y="3068960"/>
              <a:ext cx="57606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PN1</a:t>
              </a:r>
            </a:p>
          </p:txBody>
        </p:sp>
        <p:sp>
          <p:nvSpPr>
            <p:cNvPr id="3" name="Rectangle 2">
              <a:extLst>
                <a:ext uri="{FF2B5EF4-FFF2-40B4-BE49-F238E27FC236}">
                  <a16:creationId xmlns:a16="http://schemas.microsoft.com/office/drawing/2014/main" xmlns="" id="{72126AEA-DBB2-4C67-A1E4-83D94C078B69}"/>
                </a:ext>
              </a:extLst>
            </p:cNvPr>
            <p:cNvSpPr/>
            <p:nvPr/>
          </p:nvSpPr>
          <p:spPr>
            <a:xfrm>
              <a:off x="4807045" y="4596615"/>
              <a:ext cx="1295264"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S.A. 2 Chile</a:t>
              </a:r>
            </a:p>
            <a:p>
              <a:pPr algn="ctr"/>
              <a:r>
                <a:rPr lang="es-CL" sz="900" dirty="0">
                  <a:solidFill>
                    <a:schemeClr val="tx1"/>
                  </a:solidFill>
                  <a:latin typeface="Georgia" panose="02040502050405020303" pitchFamily="18" charset="0"/>
                </a:rPr>
                <a:t>(CCC) </a:t>
              </a:r>
            </a:p>
          </p:txBody>
        </p:sp>
        <p:sp>
          <p:nvSpPr>
            <p:cNvPr id="13" name="Rectangle 12">
              <a:extLst>
                <a:ext uri="{FF2B5EF4-FFF2-40B4-BE49-F238E27FC236}">
                  <a16:creationId xmlns:a16="http://schemas.microsoft.com/office/drawing/2014/main" xmlns="" id="{0555BF9F-DB06-4712-AB49-D74C38BEC0D1}"/>
                </a:ext>
              </a:extLst>
            </p:cNvPr>
            <p:cNvSpPr/>
            <p:nvPr/>
          </p:nvSpPr>
          <p:spPr>
            <a:xfrm>
              <a:off x="3746918" y="3800976"/>
              <a:ext cx="1295264"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Soc. Países Bajos (AAA)</a:t>
              </a:r>
            </a:p>
          </p:txBody>
        </p:sp>
        <p:sp>
          <p:nvSpPr>
            <p:cNvPr id="14" name="Rectangle 13">
              <a:extLst>
                <a:ext uri="{FF2B5EF4-FFF2-40B4-BE49-F238E27FC236}">
                  <a16:creationId xmlns:a16="http://schemas.microsoft.com/office/drawing/2014/main" xmlns="" id="{0A39082B-45EA-468F-A0BE-27B0161349F3}"/>
                </a:ext>
              </a:extLst>
            </p:cNvPr>
            <p:cNvSpPr/>
            <p:nvPr/>
          </p:nvSpPr>
          <p:spPr>
            <a:xfrm>
              <a:off x="2830482" y="4601911"/>
              <a:ext cx="1295264"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S.A. 1 Chile</a:t>
              </a:r>
            </a:p>
            <a:p>
              <a:pPr algn="ctr"/>
              <a:r>
                <a:rPr lang="es-CL" sz="900" dirty="0">
                  <a:solidFill>
                    <a:schemeClr val="tx1"/>
                  </a:solidFill>
                  <a:latin typeface="Georgia" panose="02040502050405020303" pitchFamily="18" charset="0"/>
                </a:rPr>
                <a:t>(BBB) </a:t>
              </a:r>
            </a:p>
          </p:txBody>
        </p:sp>
        <p:sp>
          <p:nvSpPr>
            <p:cNvPr id="4" name="Oval 3">
              <a:extLst>
                <a:ext uri="{FF2B5EF4-FFF2-40B4-BE49-F238E27FC236}">
                  <a16:creationId xmlns:a16="http://schemas.microsoft.com/office/drawing/2014/main" xmlns="" id="{B8CE1AFA-0DAF-4485-B1A1-DB24B850B1AD}"/>
                </a:ext>
              </a:extLst>
            </p:cNvPr>
            <p:cNvSpPr/>
            <p:nvPr/>
          </p:nvSpPr>
          <p:spPr>
            <a:xfrm>
              <a:off x="2878212" y="5443702"/>
              <a:ext cx="121513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Inversiones Chile</a:t>
              </a:r>
            </a:p>
          </p:txBody>
        </p:sp>
        <p:sp>
          <p:nvSpPr>
            <p:cNvPr id="16" name="Oval 15">
              <a:extLst>
                <a:ext uri="{FF2B5EF4-FFF2-40B4-BE49-F238E27FC236}">
                  <a16:creationId xmlns:a16="http://schemas.microsoft.com/office/drawing/2014/main" xmlns="" id="{ABDC809E-5643-4FA9-BA80-D8638D43A563}"/>
                </a:ext>
              </a:extLst>
            </p:cNvPr>
            <p:cNvSpPr/>
            <p:nvPr/>
          </p:nvSpPr>
          <p:spPr>
            <a:xfrm>
              <a:off x="4846670" y="5443702"/>
              <a:ext cx="121513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900" dirty="0">
                  <a:solidFill>
                    <a:schemeClr val="tx1"/>
                  </a:solidFill>
                  <a:latin typeface="Georgia" panose="02040502050405020303" pitchFamily="18" charset="0"/>
                </a:rPr>
                <a:t>Inversiones Extranjero</a:t>
              </a:r>
            </a:p>
          </p:txBody>
        </p:sp>
        <p:cxnSp>
          <p:nvCxnSpPr>
            <p:cNvPr id="12" name="Connector: Elbow 11">
              <a:extLst>
                <a:ext uri="{FF2B5EF4-FFF2-40B4-BE49-F238E27FC236}">
                  <a16:creationId xmlns:a16="http://schemas.microsoft.com/office/drawing/2014/main" xmlns="" id="{9A4F8C07-8459-42A2-9C1F-61B7DB388919}"/>
                </a:ext>
              </a:extLst>
            </p:cNvPr>
            <p:cNvCxnSpPr>
              <a:stCxn id="2" idx="4"/>
              <a:endCxn id="13" idx="0"/>
            </p:cNvCxnSpPr>
            <p:nvPr/>
          </p:nvCxnSpPr>
          <p:spPr>
            <a:xfrm rot="16200000" flipH="1">
              <a:off x="3236124" y="2642550"/>
              <a:ext cx="227960" cy="208889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xmlns="" id="{43A98889-5734-4837-B3DD-74AD8B7C73B0}"/>
                </a:ext>
              </a:extLst>
            </p:cNvPr>
            <p:cNvCxnSpPr>
              <a:stCxn id="7" idx="4"/>
              <a:endCxn id="13" idx="0"/>
            </p:cNvCxnSpPr>
            <p:nvPr/>
          </p:nvCxnSpPr>
          <p:spPr>
            <a:xfrm rot="16200000" flipH="1">
              <a:off x="3632278" y="3038704"/>
              <a:ext cx="227960" cy="129658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xmlns="" id="{7C848F78-DB4E-4E01-A0BB-4549DF6807C4}"/>
                </a:ext>
              </a:extLst>
            </p:cNvPr>
            <p:cNvCxnSpPr>
              <a:stCxn id="14" idx="2"/>
              <a:endCxn id="4" idx="0"/>
            </p:cNvCxnSpPr>
            <p:nvPr/>
          </p:nvCxnSpPr>
          <p:spPr>
            <a:xfrm>
              <a:off x="3478114" y="5105967"/>
              <a:ext cx="7665" cy="337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xmlns="" id="{F2BA4D3E-F2CC-4168-8E2B-7F45B4DD1E7F}"/>
                </a:ext>
              </a:extLst>
            </p:cNvPr>
            <p:cNvCxnSpPr>
              <a:stCxn id="3" idx="2"/>
              <a:endCxn id="16" idx="0"/>
            </p:cNvCxnSpPr>
            <p:nvPr/>
          </p:nvCxnSpPr>
          <p:spPr>
            <a:xfrm flipH="1">
              <a:off x="5454237" y="5100671"/>
              <a:ext cx="440" cy="3430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or: Elbow 39">
              <a:extLst>
                <a:ext uri="{FF2B5EF4-FFF2-40B4-BE49-F238E27FC236}">
                  <a16:creationId xmlns:a16="http://schemas.microsoft.com/office/drawing/2014/main" xmlns="" id="{DDF163D5-8C7C-4C63-8313-93062B455430}"/>
                </a:ext>
              </a:extLst>
            </p:cNvPr>
            <p:cNvCxnSpPr>
              <a:stCxn id="9" idx="4"/>
              <a:endCxn id="13" idx="0"/>
            </p:cNvCxnSpPr>
            <p:nvPr/>
          </p:nvCxnSpPr>
          <p:spPr>
            <a:xfrm rot="5400000">
              <a:off x="4424586" y="3542980"/>
              <a:ext cx="227960" cy="28803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xmlns="" id="{B6F3A61D-659F-4D13-B1F9-B250669FEA89}"/>
                </a:ext>
              </a:extLst>
            </p:cNvPr>
            <p:cNvCxnSpPr>
              <a:stCxn id="11" idx="4"/>
              <a:endCxn id="13" idx="0"/>
            </p:cNvCxnSpPr>
            <p:nvPr/>
          </p:nvCxnSpPr>
          <p:spPr>
            <a:xfrm rot="5400000">
              <a:off x="4820740" y="3146826"/>
              <a:ext cx="227960" cy="108034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xmlns="" id="{B8B9CD12-94D1-428D-AE29-2C7D9E35AC30}"/>
                </a:ext>
              </a:extLst>
            </p:cNvPr>
            <p:cNvCxnSpPr>
              <a:stCxn id="10" idx="4"/>
              <a:endCxn id="13" idx="0"/>
            </p:cNvCxnSpPr>
            <p:nvPr/>
          </p:nvCxnSpPr>
          <p:spPr>
            <a:xfrm rot="5400000">
              <a:off x="5216894" y="2750672"/>
              <a:ext cx="227960" cy="187264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xmlns="" id="{3B9C150C-A6DB-4C15-87B4-6E833B4081E0}"/>
                </a:ext>
              </a:extLst>
            </p:cNvPr>
            <p:cNvCxnSpPr>
              <a:stCxn id="13" idx="2"/>
              <a:endCxn id="14" idx="0"/>
            </p:cNvCxnSpPr>
            <p:nvPr/>
          </p:nvCxnSpPr>
          <p:spPr>
            <a:xfrm rot="5400000">
              <a:off x="3787893" y="3995253"/>
              <a:ext cx="296879" cy="91643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1" name="Connector: Elbow 50">
              <a:extLst>
                <a:ext uri="{FF2B5EF4-FFF2-40B4-BE49-F238E27FC236}">
                  <a16:creationId xmlns:a16="http://schemas.microsoft.com/office/drawing/2014/main" xmlns="" id="{AD8833FE-A044-4D9A-99CF-41F3BA3EF677}"/>
                </a:ext>
              </a:extLst>
            </p:cNvPr>
            <p:cNvCxnSpPr>
              <a:stCxn id="13" idx="2"/>
              <a:endCxn id="3" idx="0"/>
            </p:cNvCxnSpPr>
            <p:nvPr/>
          </p:nvCxnSpPr>
          <p:spPr>
            <a:xfrm rot="16200000" flipH="1">
              <a:off x="4778822" y="3920759"/>
              <a:ext cx="291583" cy="1060127"/>
            </a:xfrm>
            <a:prstGeom prst="bentConnector3">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43884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66344" y="635935"/>
            <a:ext cx="6625936" cy="242374"/>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530/2021</a:t>
            </a:r>
          </a:p>
          <a:p>
            <a:pPr marL="0" lvl="2">
              <a:buClr>
                <a:srgbClr val="FFFFFF"/>
              </a:buClr>
            </a:pPr>
            <a:r>
              <a:rPr lang="es-CL" altLang="es-CL" sz="1600" b="1" i="1" dirty="0">
                <a:latin typeface="Georgia" panose="02040502050405020303" pitchFamily="18" charset="0"/>
              </a:rPr>
              <a:t>Procedencia de la aplicación del artículo 64 inc. quinto del CT </a:t>
            </a:r>
          </a:p>
        </p:txBody>
      </p:sp>
      <p:sp>
        <p:nvSpPr>
          <p:cNvPr id="39" name="Slide Number Placeholder 38"/>
          <p:cNvSpPr>
            <a:spLocks noGrp="1"/>
          </p:cNvSpPr>
          <p:nvPr>
            <p:ph type="sldNum" sz="quarter" idx="4"/>
          </p:nvPr>
        </p:nvSpPr>
        <p:spPr/>
        <p:txBody>
          <a:bodyPr/>
          <a:lstStyle/>
          <a:p>
            <a:fld id="{016C0488-217C-405E-84A7-2C6B75A710C1}" type="slidenum">
              <a:rPr lang="en-US" smtClean="0"/>
              <a:t>6</a:t>
            </a:fld>
            <a:endParaRPr lang="en-US" dirty="0"/>
          </a:p>
        </p:txBody>
      </p:sp>
      <p:sp>
        <p:nvSpPr>
          <p:cNvPr id="43" name="TextBox 42">
            <a:extLst>
              <a:ext uri="{FF2B5EF4-FFF2-40B4-BE49-F238E27FC236}">
                <a16:creationId xmlns:a16="http://schemas.microsoft.com/office/drawing/2014/main" xmlns="" id="{16B10EB0-3931-4E83-8060-3FA9765DF65B}"/>
              </a:ext>
            </a:extLst>
          </p:cNvPr>
          <p:cNvSpPr txBox="1"/>
          <p:nvPr/>
        </p:nvSpPr>
        <p:spPr>
          <a:xfrm>
            <a:off x="466344" y="1342657"/>
            <a:ext cx="7632848" cy="307777"/>
          </a:xfrm>
          <a:prstGeom prst="rect">
            <a:avLst/>
          </a:prstGeom>
          <a:noFill/>
        </p:spPr>
        <p:txBody>
          <a:bodyPr wrap="square" rtlCol="0">
            <a:spAutoFit/>
          </a:bodyPr>
          <a:lstStyle/>
          <a:p>
            <a:r>
              <a:rPr lang="es-CL" sz="1400" b="1" dirty="0">
                <a:latin typeface="Georgia" panose="02040502050405020303" pitchFamily="18" charset="0"/>
              </a:rPr>
              <a:t>Análisis</a:t>
            </a:r>
          </a:p>
        </p:txBody>
      </p:sp>
      <p:sp>
        <p:nvSpPr>
          <p:cNvPr id="44" name="TextBox 43">
            <a:extLst>
              <a:ext uri="{FF2B5EF4-FFF2-40B4-BE49-F238E27FC236}">
                <a16:creationId xmlns:a16="http://schemas.microsoft.com/office/drawing/2014/main" xmlns="" id="{B362F960-67C6-4C14-BF08-2824079C7BD3}"/>
              </a:ext>
            </a:extLst>
          </p:cNvPr>
          <p:cNvSpPr txBox="1"/>
          <p:nvPr/>
        </p:nvSpPr>
        <p:spPr>
          <a:xfrm>
            <a:off x="611560" y="2060848"/>
            <a:ext cx="7632848" cy="2862322"/>
          </a:xfrm>
          <a:prstGeom prst="rect">
            <a:avLst/>
          </a:prstGeom>
          <a:noFill/>
        </p:spPr>
        <p:txBody>
          <a:bodyPr wrap="square" rtlCol="0">
            <a:spAutoFit/>
          </a:bodyPr>
          <a:lstStyle/>
          <a:p>
            <a:pPr marL="285750" indent="-285750">
              <a:buFont typeface="Arial" panose="020B0604020202020204" pitchFamily="34" charset="0"/>
              <a:buChar char="•"/>
            </a:pPr>
            <a:r>
              <a:rPr lang="es-CL" sz="1200" dirty="0">
                <a:latin typeface="Georgia" panose="02040502050405020303" pitchFamily="18" charset="0"/>
              </a:rPr>
              <a:t>Para la aplicación de lo dispuesto en el artículo 64 inc. 5 del CT, el SII ha señalado en forma reiterada que se deben cumplir los requisitos legales y asimismo es necesario que </a:t>
            </a:r>
            <a:r>
              <a:rPr lang="es-CL" sz="1200" b="1" u="sng" dirty="0">
                <a:latin typeface="Georgia" panose="02040502050405020303" pitchFamily="18" charset="0"/>
              </a:rPr>
              <a:t>los efectos tributarios de la reorganización se produzcan y agoten en Chile. </a:t>
            </a:r>
          </a:p>
          <a:p>
            <a:pPr marL="285750" indent="-285750">
              <a:buFont typeface="Arial" panose="020B0604020202020204" pitchFamily="34" charset="0"/>
              <a:buChar char="•"/>
            </a:pPr>
            <a:endParaRPr lang="es-CL" sz="1200" b="1" u="sng" dirty="0">
              <a:latin typeface="Georgia" panose="02040502050405020303" pitchFamily="18" charset="0"/>
            </a:endParaRPr>
          </a:p>
          <a:p>
            <a:pPr marL="285750" indent="-285750">
              <a:buFont typeface="Arial" panose="020B0604020202020204" pitchFamily="34" charset="0"/>
              <a:buChar char="•"/>
            </a:pPr>
            <a:r>
              <a:rPr lang="es-CL" sz="1200" dirty="0">
                <a:latin typeface="Georgia" panose="02040502050405020303" pitchFamily="18" charset="0"/>
              </a:rPr>
              <a:t>El Oficio analizado señala: “Es necesario que los efectos tributarios de la reorganización se produzcan y agoten en Chile, </a:t>
            </a:r>
            <a:r>
              <a:rPr lang="es-CL" sz="1200" b="1" u="sng" dirty="0">
                <a:latin typeface="Georgia" panose="02040502050405020303" pitchFamily="18" charset="0"/>
              </a:rPr>
              <a:t>de manera que una reorganización en que tanto el aportante como el receptor del aporte son entidades sujetas a jurisdicciones extranjeras, sí podrá ser objeto de tasación por parte de este Servicio.”</a:t>
            </a:r>
          </a:p>
          <a:p>
            <a:endParaRPr lang="es-CL" sz="1200" dirty="0">
              <a:latin typeface="Georgia" panose="02040502050405020303" pitchFamily="18" charset="0"/>
            </a:endParaRPr>
          </a:p>
          <a:p>
            <a:pPr marL="285750" indent="-285750">
              <a:buFont typeface="Arial" panose="020B0604020202020204" pitchFamily="34" charset="0"/>
              <a:buChar char="•"/>
            </a:pPr>
            <a:r>
              <a:rPr lang="es-CL" sz="1200" dirty="0">
                <a:latin typeface="Georgia" panose="02040502050405020303" pitchFamily="18" charset="0"/>
              </a:rPr>
              <a:t>En este Oficio el SII establece que los efectos tributarios de la reorganización se producen y agotan en Chile, ya que </a:t>
            </a:r>
            <a:r>
              <a:rPr lang="es-CL" sz="1200" b="1" u="sng" dirty="0">
                <a:latin typeface="Georgia" panose="02040502050405020303" pitchFamily="18" charset="0"/>
              </a:rPr>
              <a:t>lo aportantes y único propietarios de la sociedad que recibe los aportes son empresarios individuales domiciliados en Chile. </a:t>
            </a:r>
          </a:p>
          <a:p>
            <a:pPr marL="285750" indent="-285750">
              <a:buFont typeface="Arial" panose="020B0604020202020204" pitchFamily="34" charset="0"/>
              <a:buChar char="•"/>
            </a:pPr>
            <a:endParaRPr lang="es-CL" sz="1200" b="1" u="sng" dirty="0">
              <a:latin typeface="Georgia" panose="02040502050405020303" pitchFamily="18" charset="0"/>
            </a:endParaRPr>
          </a:p>
          <a:p>
            <a:pPr marL="285750" indent="-285750">
              <a:buFont typeface="Arial" panose="020B0604020202020204" pitchFamily="34" charset="0"/>
              <a:buChar char="•"/>
            </a:pPr>
            <a:r>
              <a:rPr lang="es-CL" sz="1200" dirty="0">
                <a:latin typeface="Georgia" panose="02040502050405020303" pitchFamily="18" charset="0"/>
              </a:rPr>
              <a:t>En razón de lo anterior, la reorganización planteada no puede ser objeto de tasación por parte del SII. </a:t>
            </a:r>
          </a:p>
          <a:p>
            <a:pPr marL="285750" indent="-285750">
              <a:buFont typeface="Arial" panose="020B0604020202020204" pitchFamily="34" charset="0"/>
              <a:buChar char="•"/>
            </a:pPr>
            <a:endParaRPr lang="es-CL" sz="1200" dirty="0"/>
          </a:p>
        </p:txBody>
      </p:sp>
    </p:spTree>
    <p:extLst>
      <p:ext uri="{BB962C8B-B14F-4D97-AF65-F5344CB8AC3E}">
        <p14:creationId xmlns:p14="http://schemas.microsoft.com/office/powerpoint/2010/main" val="1777872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66344" y="635935"/>
            <a:ext cx="6625936" cy="242374"/>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530/2021</a:t>
            </a:r>
          </a:p>
          <a:p>
            <a:pPr marL="0" lvl="2">
              <a:buClr>
                <a:srgbClr val="FFFFFF"/>
              </a:buClr>
            </a:pPr>
            <a:r>
              <a:rPr lang="es-CL" altLang="es-CL" sz="1600" b="1" i="1" dirty="0">
                <a:latin typeface="Georgia" panose="02040502050405020303" pitchFamily="18" charset="0"/>
              </a:rPr>
              <a:t>Procedencia de la aplicación del artículo 64 inc. quinto del CT </a:t>
            </a:r>
          </a:p>
        </p:txBody>
      </p:sp>
      <p:sp>
        <p:nvSpPr>
          <p:cNvPr id="39" name="Slide Number Placeholder 38"/>
          <p:cNvSpPr>
            <a:spLocks noGrp="1"/>
          </p:cNvSpPr>
          <p:nvPr>
            <p:ph type="sldNum" sz="quarter" idx="4"/>
          </p:nvPr>
        </p:nvSpPr>
        <p:spPr/>
        <p:txBody>
          <a:bodyPr/>
          <a:lstStyle/>
          <a:p>
            <a:fld id="{016C0488-217C-405E-84A7-2C6B75A710C1}" type="slidenum">
              <a:rPr lang="en-US" smtClean="0"/>
              <a:t>7</a:t>
            </a:fld>
            <a:endParaRPr lang="en-US" dirty="0"/>
          </a:p>
        </p:txBody>
      </p:sp>
      <p:sp>
        <p:nvSpPr>
          <p:cNvPr id="43" name="TextBox 42">
            <a:extLst>
              <a:ext uri="{FF2B5EF4-FFF2-40B4-BE49-F238E27FC236}">
                <a16:creationId xmlns:a16="http://schemas.microsoft.com/office/drawing/2014/main" xmlns="" id="{16B10EB0-3931-4E83-8060-3FA9765DF65B}"/>
              </a:ext>
            </a:extLst>
          </p:cNvPr>
          <p:cNvSpPr txBox="1"/>
          <p:nvPr/>
        </p:nvSpPr>
        <p:spPr>
          <a:xfrm>
            <a:off x="466344" y="1342657"/>
            <a:ext cx="7632848" cy="307777"/>
          </a:xfrm>
          <a:prstGeom prst="rect">
            <a:avLst/>
          </a:prstGeom>
          <a:noFill/>
        </p:spPr>
        <p:txBody>
          <a:bodyPr wrap="square" rtlCol="0">
            <a:spAutoFit/>
          </a:bodyPr>
          <a:lstStyle/>
          <a:p>
            <a:r>
              <a:rPr lang="es-CL" sz="1400" b="1" dirty="0">
                <a:latin typeface="Georgia" panose="02040502050405020303" pitchFamily="18" charset="0"/>
              </a:rPr>
              <a:t>¿Se modifica interpretación sobre efectos que se inician y agotan en Chile?</a:t>
            </a:r>
          </a:p>
        </p:txBody>
      </p:sp>
      <p:sp>
        <p:nvSpPr>
          <p:cNvPr id="44" name="TextBox 43">
            <a:extLst>
              <a:ext uri="{FF2B5EF4-FFF2-40B4-BE49-F238E27FC236}">
                <a16:creationId xmlns:a16="http://schemas.microsoft.com/office/drawing/2014/main" xmlns="" id="{B362F960-67C6-4C14-BF08-2824079C7BD3}"/>
              </a:ext>
            </a:extLst>
          </p:cNvPr>
          <p:cNvSpPr txBox="1"/>
          <p:nvPr/>
        </p:nvSpPr>
        <p:spPr>
          <a:xfrm>
            <a:off x="611560" y="2060848"/>
            <a:ext cx="7632848" cy="4555093"/>
          </a:xfrm>
          <a:prstGeom prst="rect">
            <a:avLst/>
          </a:prstGeom>
          <a:noFill/>
        </p:spPr>
        <p:txBody>
          <a:bodyPr wrap="square" rtlCol="0">
            <a:spAutoFit/>
          </a:bodyPr>
          <a:lstStyle/>
          <a:p>
            <a:r>
              <a:rPr lang="es-CL" sz="1200" dirty="0">
                <a:latin typeface="Georgia" panose="02040502050405020303" pitchFamily="18" charset="0"/>
              </a:rPr>
              <a:t>El SII en diversos Oficios ha establecido que significa que los efectos tributarios de la reorganización se produzcan y agoten en Chile. Entre ellos, están los siguientes: </a:t>
            </a:r>
            <a:endParaRPr lang="es-CL" sz="1200" b="1" u="sng" dirty="0"/>
          </a:p>
          <a:p>
            <a:endParaRPr lang="es-CL" sz="1200" b="1" u="sng" dirty="0"/>
          </a:p>
          <a:p>
            <a:r>
              <a:rPr lang="es-CL" sz="1200" b="1" u="sng" dirty="0">
                <a:latin typeface="Georgia" panose="02040502050405020303" pitchFamily="18" charset="0"/>
              </a:rPr>
              <a:t>Oficio </a:t>
            </a:r>
            <a:r>
              <a:rPr lang="es-CL" sz="1200" b="1" u="sng" dirty="0" err="1">
                <a:latin typeface="Georgia" panose="02040502050405020303" pitchFamily="18" charset="0"/>
              </a:rPr>
              <a:t>N°</a:t>
            </a:r>
            <a:r>
              <a:rPr lang="es-CL" sz="1200" b="1" u="sng" dirty="0">
                <a:latin typeface="Georgia" panose="02040502050405020303" pitchFamily="18" charset="0"/>
              </a:rPr>
              <a:t> 4848/2005:</a:t>
            </a:r>
            <a:r>
              <a:rPr lang="es-CL" sz="1200" b="1" dirty="0">
                <a:latin typeface="Georgia" panose="02040502050405020303" pitchFamily="18" charset="0"/>
              </a:rPr>
              <a:t>  </a:t>
            </a:r>
            <a:r>
              <a:rPr lang="es-CL" sz="1200" dirty="0">
                <a:latin typeface="Georgia" panose="02040502050405020303" pitchFamily="18" charset="0"/>
              </a:rPr>
              <a:t>“</a:t>
            </a:r>
            <a:r>
              <a:rPr lang="es-CL" sz="1200" dirty="0">
                <a:solidFill>
                  <a:srgbClr val="000000"/>
                </a:solidFill>
                <a:latin typeface="Georgia" panose="02040502050405020303" pitchFamily="18" charset="0"/>
              </a:rPr>
              <a:t>Los efectos tributarios de dicha reorganización se producen y agotan íntegramente en el país, toda vez que se trata del aporte de derechos sociales de socios de una sociedad chilena que se efectúa </a:t>
            </a:r>
            <a:r>
              <a:rPr lang="es-CL" sz="1200" b="1" dirty="0">
                <a:solidFill>
                  <a:srgbClr val="000000"/>
                </a:solidFill>
                <a:latin typeface="Georgia" panose="02040502050405020303" pitchFamily="18" charset="0"/>
              </a:rPr>
              <a:t>en la constitución de otra sociedad en el país”</a:t>
            </a:r>
          </a:p>
          <a:p>
            <a:endParaRPr lang="es-CL" sz="1200" dirty="0">
              <a:solidFill>
                <a:srgbClr val="000000"/>
              </a:solidFill>
              <a:latin typeface="Georgia" panose="02040502050405020303" pitchFamily="18" charset="0"/>
            </a:endParaRPr>
          </a:p>
          <a:p>
            <a:r>
              <a:rPr lang="es-CL" sz="1200" b="1" u="sng" dirty="0">
                <a:solidFill>
                  <a:srgbClr val="000000"/>
                </a:solidFill>
                <a:latin typeface="Georgia" panose="02040502050405020303" pitchFamily="18" charset="0"/>
              </a:rPr>
              <a:t>Oficio </a:t>
            </a:r>
            <a:r>
              <a:rPr lang="es-CL" sz="1200" b="1" u="sng" dirty="0" err="1">
                <a:solidFill>
                  <a:srgbClr val="000000"/>
                </a:solidFill>
                <a:latin typeface="Georgia" panose="02040502050405020303" pitchFamily="18" charset="0"/>
              </a:rPr>
              <a:t>N°</a:t>
            </a:r>
            <a:r>
              <a:rPr lang="es-CL" sz="1200" b="1" u="sng" dirty="0">
                <a:solidFill>
                  <a:srgbClr val="000000"/>
                </a:solidFill>
                <a:latin typeface="Georgia" panose="02040502050405020303" pitchFamily="18" charset="0"/>
              </a:rPr>
              <a:t> 1433/ 2008:</a:t>
            </a:r>
            <a:r>
              <a:rPr lang="es-CL" sz="1200" dirty="0">
                <a:solidFill>
                  <a:srgbClr val="000000"/>
                </a:solidFill>
                <a:latin typeface="Georgia" panose="02040502050405020303" pitchFamily="18" charset="0"/>
              </a:rPr>
              <a:t> “Los efectos tributarios de dicha reorganización no se producirían ni agotarían íntegramente en el país, toda vez que se trata del aporte de derechos sociales de socios de una sociedad chilena que se efectúa </a:t>
            </a:r>
            <a:r>
              <a:rPr lang="es-CL" sz="1200" b="1" dirty="0">
                <a:solidFill>
                  <a:srgbClr val="000000"/>
                </a:solidFill>
                <a:latin typeface="Georgia" panose="02040502050405020303" pitchFamily="18" charset="0"/>
              </a:rPr>
              <a:t>a una sociedad radicada en el extranjero.” </a:t>
            </a:r>
          </a:p>
          <a:p>
            <a:endParaRPr lang="es-CL" sz="1200" dirty="0">
              <a:solidFill>
                <a:srgbClr val="000000"/>
              </a:solidFill>
              <a:latin typeface="Georgia" panose="02040502050405020303" pitchFamily="18" charset="0"/>
            </a:endParaRPr>
          </a:p>
          <a:p>
            <a:r>
              <a:rPr lang="es-CL" sz="1200" b="1" u="sng" dirty="0">
                <a:latin typeface="Georgia" panose="02040502050405020303" pitchFamily="18" charset="0"/>
                <a:ea typeface="Times New Roman" panose="02020603050405020304" pitchFamily="18" charset="0"/>
              </a:rPr>
              <a:t>Oficio N°2435/ 2010:</a:t>
            </a:r>
            <a:r>
              <a:rPr lang="es-CL" sz="1200" dirty="0">
                <a:latin typeface="Georgia" panose="02040502050405020303" pitchFamily="18" charset="0"/>
                <a:ea typeface="Times New Roman" panose="02020603050405020304" pitchFamily="18" charset="0"/>
              </a:rPr>
              <a:t> “</a:t>
            </a:r>
            <a:r>
              <a:rPr lang="es-CL" sz="1200" dirty="0">
                <a:solidFill>
                  <a:srgbClr val="000000"/>
                </a:solidFill>
                <a:latin typeface="Georgia" panose="02040502050405020303" pitchFamily="18" charset="0"/>
                <a:ea typeface="Times New Roman" panose="02020603050405020304" pitchFamily="18" charset="0"/>
              </a:rPr>
              <a:t>E</a:t>
            </a:r>
            <a:r>
              <a:rPr lang="es-CL" sz="1200" dirty="0">
                <a:solidFill>
                  <a:srgbClr val="000000"/>
                </a:solidFill>
                <a:latin typeface="Georgia" panose="02040502050405020303" pitchFamily="18" charset="0"/>
              </a:rPr>
              <a:t>l proceso de reorganización comprende un aporte de acciones de una sociedad en Chile </a:t>
            </a:r>
            <a:r>
              <a:rPr lang="es-CL" sz="1200" b="1" dirty="0">
                <a:solidFill>
                  <a:srgbClr val="000000"/>
                </a:solidFill>
                <a:latin typeface="Georgia" panose="02040502050405020303" pitchFamily="18" charset="0"/>
              </a:rPr>
              <a:t>a otra sociedad constituida en el extranjero</a:t>
            </a:r>
            <a:r>
              <a:rPr lang="es-CL" sz="1200" dirty="0">
                <a:solidFill>
                  <a:srgbClr val="000000"/>
                </a:solidFill>
                <a:latin typeface="Georgia" panose="02040502050405020303" pitchFamily="18" charset="0"/>
              </a:rPr>
              <a:t>, por lo que en principio, los efectos tributarios de dicha reorganización no se producirían ni agotarían íntegramente en el país, no resultando aplicable la excepción legal antes referida.”</a:t>
            </a:r>
          </a:p>
          <a:p>
            <a:endParaRPr lang="es-CL" sz="1200" dirty="0">
              <a:solidFill>
                <a:srgbClr val="000000"/>
              </a:solidFill>
              <a:latin typeface="Georgia" panose="02040502050405020303" pitchFamily="18" charset="0"/>
            </a:endParaRPr>
          </a:p>
          <a:p>
            <a:pPr algn="just">
              <a:spcAft>
                <a:spcPts val="0"/>
              </a:spcAft>
            </a:pPr>
            <a:r>
              <a:rPr lang="es-CL" sz="1200" b="1" u="sng" dirty="0">
                <a:latin typeface="Georgia" panose="02040502050405020303" pitchFamily="18" charset="0"/>
              </a:rPr>
              <a:t>Oficio </a:t>
            </a:r>
            <a:r>
              <a:rPr lang="es-CL" sz="1200" b="1" u="sng" dirty="0" err="1">
                <a:latin typeface="Georgia" panose="02040502050405020303" pitchFamily="18" charset="0"/>
              </a:rPr>
              <a:t>N°</a:t>
            </a:r>
            <a:r>
              <a:rPr lang="es-CL" sz="1200" b="1" u="sng" dirty="0">
                <a:latin typeface="Georgia" panose="02040502050405020303" pitchFamily="18" charset="0"/>
              </a:rPr>
              <a:t> 2156/2013: </a:t>
            </a:r>
            <a:r>
              <a:rPr lang="es-CL" sz="1200" dirty="0">
                <a:latin typeface="Georgia" panose="02040502050405020303" pitchFamily="18" charset="0"/>
              </a:rPr>
              <a:t>“</a:t>
            </a:r>
            <a:r>
              <a:rPr lang="es-ES" sz="1200" dirty="0">
                <a:latin typeface="Georgia" panose="02040502050405020303" pitchFamily="18" charset="0"/>
              </a:rPr>
              <a:t>E</a:t>
            </a:r>
            <a:r>
              <a:rPr lang="es-ES" sz="1200" dirty="0">
                <a:latin typeface="Georgia" panose="02040502050405020303" pitchFamily="18" charset="0"/>
                <a:ea typeface="Times New Roman" panose="02020603050405020304" pitchFamily="18" charset="0"/>
              </a:rPr>
              <a:t>s necesario que los efectos tributarios de la reorganización se produzcan y agoten íntegramente en el país, circunstancia que no ocurre cuando, tanto la empresa aportante de los derechos o  acciones de una sociedad chilena </a:t>
            </a:r>
            <a:r>
              <a:rPr lang="es-ES" sz="1200" b="1" dirty="0">
                <a:latin typeface="Georgia" panose="02040502050405020303" pitchFamily="18" charset="0"/>
                <a:ea typeface="Times New Roman" panose="02020603050405020304" pitchFamily="18" charset="0"/>
              </a:rPr>
              <a:t>como la que recibe el aporte, son entidades constituidas en el exterior </a:t>
            </a:r>
            <a:r>
              <a:rPr lang="es-ES" sz="1200" dirty="0">
                <a:latin typeface="Georgia" panose="02040502050405020303" pitchFamily="18" charset="0"/>
                <a:ea typeface="Times New Roman" panose="02020603050405020304" pitchFamily="18" charset="0"/>
              </a:rPr>
              <a:t>y sometidas a jurisdicciones tributarias extranjeras.”  </a:t>
            </a:r>
          </a:p>
          <a:p>
            <a:pPr algn="just">
              <a:spcAft>
                <a:spcPts val="0"/>
              </a:spcAft>
            </a:pPr>
            <a:endParaRPr lang="es-CL" sz="1400" dirty="0">
              <a:latin typeface="Georgia" panose="02040502050405020303" pitchFamily="18" charset="0"/>
              <a:ea typeface="Times New Roman" panose="02020603050405020304" pitchFamily="18" charset="0"/>
            </a:endParaRPr>
          </a:p>
          <a:p>
            <a:pPr>
              <a:spcAft>
                <a:spcPts val="0"/>
              </a:spcAft>
            </a:pPr>
            <a:r>
              <a:rPr lang="es-CL" sz="1200" dirty="0">
                <a:latin typeface="Georgia" panose="02040502050405020303" pitchFamily="18" charset="0"/>
              </a:rPr>
              <a:t/>
            </a:r>
            <a:br>
              <a:rPr lang="es-CL" sz="1200" dirty="0">
                <a:latin typeface="Georgia" panose="02040502050405020303" pitchFamily="18" charset="0"/>
              </a:rPr>
            </a:br>
            <a:endParaRPr lang="es-CL" sz="1200" dirty="0"/>
          </a:p>
          <a:p>
            <a:pPr marL="285750" indent="-285750">
              <a:buFont typeface="Arial" panose="020B0604020202020204" pitchFamily="34" charset="0"/>
              <a:buChar char="•"/>
            </a:pPr>
            <a:endParaRPr lang="es-CL" sz="1200" dirty="0"/>
          </a:p>
        </p:txBody>
      </p:sp>
    </p:spTree>
    <p:extLst>
      <p:ext uri="{BB962C8B-B14F-4D97-AF65-F5344CB8AC3E}">
        <p14:creationId xmlns:p14="http://schemas.microsoft.com/office/powerpoint/2010/main" val="1386875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66344" y="635935"/>
            <a:ext cx="6625936" cy="242374"/>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530/2021</a:t>
            </a:r>
          </a:p>
          <a:p>
            <a:pPr marL="0" lvl="2">
              <a:buClr>
                <a:srgbClr val="FFFFFF"/>
              </a:buClr>
            </a:pPr>
            <a:r>
              <a:rPr lang="es-CL" altLang="es-CL" sz="1600" b="1" i="1" dirty="0">
                <a:latin typeface="Georgia" panose="02040502050405020303" pitchFamily="18" charset="0"/>
              </a:rPr>
              <a:t>Procedencia de la aplicación del artículo 64 inc. quinto del CT </a:t>
            </a:r>
          </a:p>
        </p:txBody>
      </p:sp>
      <p:sp>
        <p:nvSpPr>
          <p:cNvPr id="39" name="Slide Number Placeholder 38"/>
          <p:cNvSpPr>
            <a:spLocks noGrp="1"/>
          </p:cNvSpPr>
          <p:nvPr>
            <p:ph type="sldNum" sz="quarter" idx="4"/>
          </p:nvPr>
        </p:nvSpPr>
        <p:spPr/>
        <p:txBody>
          <a:bodyPr/>
          <a:lstStyle/>
          <a:p>
            <a:fld id="{016C0488-217C-405E-84A7-2C6B75A710C1}" type="slidenum">
              <a:rPr lang="en-US" smtClean="0"/>
              <a:t>8</a:t>
            </a:fld>
            <a:endParaRPr lang="en-US" dirty="0"/>
          </a:p>
        </p:txBody>
      </p:sp>
      <p:sp>
        <p:nvSpPr>
          <p:cNvPr id="43" name="TextBox 42">
            <a:extLst>
              <a:ext uri="{FF2B5EF4-FFF2-40B4-BE49-F238E27FC236}">
                <a16:creationId xmlns:a16="http://schemas.microsoft.com/office/drawing/2014/main" xmlns="" id="{16B10EB0-3931-4E83-8060-3FA9765DF65B}"/>
              </a:ext>
            </a:extLst>
          </p:cNvPr>
          <p:cNvSpPr txBox="1"/>
          <p:nvPr/>
        </p:nvSpPr>
        <p:spPr>
          <a:xfrm>
            <a:off x="466344" y="1342657"/>
            <a:ext cx="7632848" cy="307777"/>
          </a:xfrm>
          <a:prstGeom prst="rect">
            <a:avLst/>
          </a:prstGeom>
          <a:noFill/>
        </p:spPr>
        <p:txBody>
          <a:bodyPr wrap="square" rtlCol="0">
            <a:spAutoFit/>
          </a:bodyPr>
          <a:lstStyle/>
          <a:p>
            <a:r>
              <a:rPr lang="es-CL" sz="1400" b="1" dirty="0">
                <a:latin typeface="Georgia" panose="02040502050405020303" pitchFamily="18" charset="0"/>
              </a:rPr>
              <a:t>¿Se modifica interpretación que efectos se inician y agotan en Chile?</a:t>
            </a:r>
          </a:p>
        </p:txBody>
      </p:sp>
      <p:sp>
        <p:nvSpPr>
          <p:cNvPr id="44" name="TextBox 43">
            <a:extLst>
              <a:ext uri="{FF2B5EF4-FFF2-40B4-BE49-F238E27FC236}">
                <a16:creationId xmlns:a16="http://schemas.microsoft.com/office/drawing/2014/main" xmlns="" id="{B362F960-67C6-4C14-BF08-2824079C7BD3}"/>
              </a:ext>
            </a:extLst>
          </p:cNvPr>
          <p:cNvSpPr txBox="1"/>
          <p:nvPr/>
        </p:nvSpPr>
        <p:spPr>
          <a:xfrm>
            <a:off x="611560" y="3318430"/>
            <a:ext cx="7632848" cy="1938992"/>
          </a:xfrm>
          <a:prstGeom prst="rect">
            <a:avLst/>
          </a:prstGeom>
          <a:noFill/>
        </p:spPr>
        <p:txBody>
          <a:bodyPr wrap="square" rtlCol="0">
            <a:spAutoFit/>
          </a:bodyPr>
          <a:lstStyle/>
          <a:p>
            <a:pPr algn="ctr"/>
            <a:r>
              <a:rPr lang="es-CL" sz="1400" dirty="0">
                <a:latin typeface="Georgia" panose="02040502050405020303" pitchFamily="18" charset="0"/>
              </a:rPr>
              <a:t>Entendemos que</a:t>
            </a:r>
            <a:r>
              <a:rPr lang="es-CL" sz="1400" b="1" u="sng" dirty="0">
                <a:latin typeface="Georgia" panose="02040502050405020303" pitchFamily="18" charset="0"/>
              </a:rPr>
              <a:t> SI </a:t>
            </a:r>
            <a:r>
              <a:rPr lang="es-CL" sz="1400" dirty="0">
                <a:latin typeface="Georgia" panose="02040502050405020303" pitchFamily="18" charset="0"/>
              </a:rPr>
              <a:t>hay una modificación, ya que el artículo 64 del CT no era aplicable cuando la receptora del aporte era una entidad extranjera.</a:t>
            </a:r>
          </a:p>
          <a:p>
            <a:pPr algn="ctr"/>
            <a:endParaRPr lang="es-CL" sz="1400" dirty="0">
              <a:latin typeface="Georgia" panose="02040502050405020303" pitchFamily="18" charset="0"/>
            </a:endParaRPr>
          </a:p>
          <a:p>
            <a:pPr algn="ctr"/>
            <a:r>
              <a:rPr lang="es-CL" sz="1400" dirty="0">
                <a:latin typeface="Georgia" panose="02040502050405020303" pitchFamily="18" charset="0"/>
              </a:rPr>
              <a:t>DISCUSIÓN…</a:t>
            </a:r>
          </a:p>
          <a:p>
            <a:pPr algn="ctr"/>
            <a:endParaRPr lang="es-CL" sz="1400" dirty="0">
              <a:latin typeface="Georgia" panose="02040502050405020303" pitchFamily="18" charset="0"/>
            </a:endParaRPr>
          </a:p>
          <a:p>
            <a:pPr algn="just">
              <a:spcAft>
                <a:spcPts val="0"/>
              </a:spcAft>
            </a:pPr>
            <a:endParaRPr lang="es-CL" sz="1400" dirty="0">
              <a:latin typeface="Georgia" panose="02040502050405020303" pitchFamily="18" charset="0"/>
              <a:ea typeface="Times New Roman" panose="02020603050405020304" pitchFamily="18" charset="0"/>
            </a:endParaRPr>
          </a:p>
          <a:p>
            <a:pPr>
              <a:spcAft>
                <a:spcPts val="0"/>
              </a:spcAft>
            </a:pPr>
            <a:r>
              <a:rPr lang="es-CL" sz="1200" dirty="0">
                <a:latin typeface="Georgia" panose="02040502050405020303" pitchFamily="18" charset="0"/>
              </a:rPr>
              <a:t/>
            </a:r>
            <a:br>
              <a:rPr lang="es-CL" sz="1200" dirty="0">
                <a:latin typeface="Georgia" panose="02040502050405020303" pitchFamily="18" charset="0"/>
              </a:rPr>
            </a:br>
            <a:endParaRPr lang="es-CL" sz="1200" dirty="0"/>
          </a:p>
          <a:p>
            <a:pPr marL="285750" indent="-285750">
              <a:buFont typeface="Arial" panose="020B0604020202020204" pitchFamily="34" charset="0"/>
              <a:buChar char="•"/>
            </a:pPr>
            <a:endParaRPr lang="es-CL" sz="1200" dirty="0"/>
          </a:p>
        </p:txBody>
      </p:sp>
    </p:spTree>
    <p:extLst>
      <p:ext uri="{BB962C8B-B14F-4D97-AF65-F5344CB8AC3E}">
        <p14:creationId xmlns:p14="http://schemas.microsoft.com/office/powerpoint/2010/main" val="242580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41005" y="658252"/>
            <a:ext cx="8152984" cy="826532"/>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812/2021</a:t>
            </a:r>
          </a:p>
          <a:p>
            <a:r>
              <a:rPr lang="es-CL" sz="1600" dirty="0">
                <a:latin typeface="Georgia" panose="02040502050405020303" pitchFamily="18" charset="0"/>
              </a:rPr>
              <a:t>Posibilidad de hacer una disminución de capital en una S.A. con eliminación de acciones y aprovechar la pérdida. </a:t>
            </a:r>
          </a:p>
        </p:txBody>
      </p:sp>
      <p:sp>
        <p:nvSpPr>
          <p:cNvPr id="39" name="Slide Number Placeholder 38"/>
          <p:cNvSpPr>
            <a:spLocks noGrp="1"/>
          </p:cNvSpPr>
          <p:nvPr>
            <p:ph type="sldNum" sz="quarter" idx="4"/>
          </p:nvPr>
        </p:nvSpPr>
        <p:spPr/>
        <p:txBody>
          <a:bodyPr/>
          <a:lstStyle/>
          <a:p>
            <a:fld id="{016C0488-217C-405E-84A7-2C6B75A710C1}" type="slidenum">
              <a:rPr lang="en-US" smtClean="0"/>
              <a:t>9</a:t>
            </a:fld>
            <a:endParaRPr lang="en-US" dirty="0"/>
          </a:p>
        </p:txBody>
      </p:sp>
      <p:sp>
        <p:nvSpPr>
          <p:cNvPr id="6" name="Title 1">
            <a:extLst>
              <a:ext uri="{FF2B5EF4-FFF2-40B4-BE49-F238E27FC236}">
                <a16:creationId xmlns:a16="http://schemas.microsoft.com/office/drawing/2014/main" xmlns="" id="{F2039D38-5D4D-4ACF-A04D-08B7210C1B47}"/>
              </a:ext>
            </a:extLst>
          </p:cNvPr>
          <p:cNvSpPr txBox="1">
            <a:spLocks/>
          </p:cNvSpPr>
          <p:nvPr/>
        </p:nvSpPr>
        <p:spPr>
          <a:xfrm>
            <a:off x="441005" y="1865785"/>
            <a:ext cx="8152984" cy="4992215"/>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r>
              <a:rPr lang="es-CL" sz="1400" dirty="0">
                <a:solidFill>
                  <a:schemeClr val="accent2"/>
                </a:solidFill>
                <a:latin typeface="Georgia" panose="02040502050405020303" pitchFamily="18" charset="0"/>
              </a:rPr>
              <a:t>Artículo 17 </a:t>
            </a:r>
            <a:r>
              <a:rPr lang="es-CL" sz="1400" dirty="0" err="1">
                <a:solidFill>
                  <a:schemeClr val="accent2"/>
                </a:solidFill>
                <a:latin typeface="Georgia" panose="02040502050405020303" pitchFamily="18" charset="0"/>
              </a:rPr>
              <a:t>N°</a:t>
            </a:r>
            <a:r>
              <a:rPr lang="es-CL" sz="1400" dirty="0">
                <a:solidFill>
                  <a:schemeClr val="accent2"/>
                </a:solidFill>
                <a:latin typeface="Georgia" panose="02040502050405020303" pitchFamily="18" charset="0"/>
              </a:rPr>
              <a:t> 7 LIR</a:t>
            </a:r>
          </a:p>
          <a:p>
            <a:endParaRPr lang="es-CL" sz="1400" dirty="0">
              <a:solidFill>
                <a:schemeClr val="accent2"/>
              </a:solidFill>
              <a:latin typeface="Georgia" panose="02040502050405020303" pitchFamily="18" charset="0"/>
            </a:endParaRPr>
          </a:p>
          <a:p>
            <a:pPr algn="just">
              <a:spcBef>
                <a:spcPct val="40000"/>
              </a:spcBef>
            </a:pPr>
            <a:r>
              <a:rPr lang="es-CL" sz="1400" b="0" i="0" dirty="0">
                <a:solidFill>
                  <a:srgbClr val="000000"/>
                </a:solidFill>
                <a:latin typeface="Georgia" panose="02040502050405020303" pitchFamily="18" charset="0"/>
              </a:rPr>
              <a:t>“No constituye renta: </a:t>
            </a:r>
          </a:p>
          <a:p>
            <a:pPr algn="just">
              <a:spcBef>
                <a:spcPct val="40000"/>
              </a:spcBef>
            </a:pPr>
            <a:r>
              <a:rPr lang="es-CL" sz="1400" b="0" i="0" dirty="0">
                <a:solidFill>
                  <a:srgbClr val="000000"/>
                </a:solidFill>
                <a:latin typeface="Georgia" panose="02040502050405020303" pitchFamily="18" charset="0"/>
              </a:rPr>
              <a:t>7° </a:t>
            </a:r>
            <a:r>
              <a:rPr lang="es-CL" sz="1400" b="0" i="0" dirty="0">
                <a:latin typeface="Georgia" panose="02040502050405020303" pitchFamily="18" charset="0"/>
              </a:rPr>
              <a:t>Las devoluciones de capital, hasta el valor de aporte o de adquisición de su participación, y sus reajustes, siempre que no correspondan a utilidades capitalizadas que deban pagar los impuestos de esta ley. Las sumas retiradas, remesadas o distribuidas por estos conceptos se imputarán y afectarán con los impuestos de primera categoría, global complementario o adicional, según corresponda, en la forma dispuesta por el artículo 14.</a:t>
            </a:r>
            <a:r>
              <a:rPr lang="es-CL" sz="1400" b="0" i="0" dirty="0">
                <a:solidFill>
                  <a:srgbClr val="000000"/>
                </a:solidFill>
                <a:latin typeface="Georgia" panose="02040502050405020303" pitchFamily="18" charset="0"/>
              </a:rPr>
              <a:t>”</a:t>
            </a:r>
            <a:endParaRPr lang="es-CL" sz="1400" b="0" i="0" dirty="0">
              <a:solidFill>
                <a:schemeClr val="accent2"/>
              </a:solidFill>
              <a:latin typeface="Georgia" panose="02040502050405020303" pitchFamily="18" charset="0"/>
            </a:endParaRPr>
          </a:p>
          <a:p>
            <a:pPr algn="just">
              <a:spcBef>
                <a:spcPct val="40000"/>
              </a:spcBef>
            </a:pPr>
            <a:endParaRPr lang="es-CL" sz="1400" dirty="0">
              <a:solidFill>
                <a:schemeClr val="accent2"/>
              </a:solidFill>
              <a:latin typeface="Georgia" panose="02040502050405020303" pitchFamily="18" charset="0"/>
            </a:endParaRPr>
          </a:p>
          <a:p>
            <a:pPr algn="just">
              <a:spcBef>
                <a:spcPct val="40000"/>
              </a:spcBef>
            </a:pPr>
            <a:r>
              <a:rPr lang="es-CL" sz="1400" dirty="0">
                <a:solidFill>
                  <a:schemeClr val="accent2"/>
                </a:solidFill>
                <a:latin typeface="Georgia" panose="02040502050405020303" pitchFamily="18" charset="0"/>
              </a:rPr>
              <a:t>Artículo 31 N°3 LIR</a:t>
            </a:r>
          </a:p>
          <a:p>
            <a:pPr algn="just">
              <a:spcBef>
                <a:spcPct val="40000"/>
              </a:spcBef>
            </a:pPr>
            <a:endParaRPr lang="es-CL" sz="1400" dirty="0">
              <a:solidFill>
                <a:schemeClr val="accent2"/>
              </a:solidFill>
              <a:latin typeface="Georgia" panose="02040502050405020303" pitchFamily="18" charset="0"/>
            </a:endParaRPr>
          </a:p>
          <a:p>
            <a:pPr algn="just">
              <a:spcBef>
                <a:spcPct val="40000"/>
              </a:spcBef>
            </a:pPr>
            <a:r>
              <a:rPr lang="es-CL" sz="1400" b="0" i="0" dirty="0">
                <a:latin typeface="Georgia" panose="02040502050405020303" pitchFamily="18" charset="0"/>
              </a:rPr>
              <a:t>“Procederá la deducción de los siguientes gastos especiales, siempre que, además de los requisitos que para cada caso se señalen, cumplan los requisitos generales de los gastos a que se refiere el inciso primero, en la medida que a estos últimos les sean aplicables estos requisitos generales conforme a la naturaleza del gasto respectivo: </a:t>
            </a:r>
          </a:p>
          <a:p>
            <a:pPr algn="just">
              <a:spcBef>
                <a:spcPct val="40000"/>
              </a:spcBef>
            </a:pPr>
            <a:r>
              <a:rPr lang="es-CL" sz="1400" b="0" i="0" dirty="0">
                <a:latin typeface="Georgia" panose="02040502050405020303" pitchFamily="18" charset="0"/>
              </a:rPr>
              <a:t>3° Las pérdidas sufridas por el negocio o empresa durante el año comercial a que se refiere el impuesto, comprendiendo las que provengan de delitos contra la propiedad”</a:t>
            </a: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marL="171450" indent="-171450" algn="just">
              <a:spcBef>
                <a:spcPct val="40000"/>
              </a:spcBef>
              <a:buFontTx/>
              <a:buChar char="-"/>
            </a:pPr>
            <a:endParaRPr lang="es-CL" sz="1200" b="0" i="0" dirty="0"/>
          </a:p>
          <a:p>
            <a:pPr marL="171450" indent="-171450" algn="just">
              <a:spcBef>
                <a:spcPct val="40000"/>
              </a:spcBef>
              <a:buFontTx/>
              <a:buChar char="-"/>
            </a:pPr>
            <a:endParaRPr lang="es-CL" sz="1200" b="0" i="0" dirty="0"/>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altLang="en-US" sz="1200" b="0" i="0" dirty="0"/>
          </a:p>
          <a:p>
            <a:pPr algn="just">
              <a:spcBef>
                <a:spcPct val="40000"/>
              </a:spcBef>
            </a:pPr>
            <a:endParaRPr lang="es-CL" sz="1200" dirty="0">
              <a:solidFill>
                <a:schemeClr val="accent2"/>
              </a:solidFill>
            </a:endParaRPr>
          </a:p>
          <a:p>
            <a:pPr algn="just">
              <a:spcBef>
                <a:spcPct val="40000"/>
              </a:spcBef>
            </a:pPr>
            <a:endParaRPr lang="es-CL" sz="825" b="0" i="0" dirty="0"/>
          </a:p>
          <a:p>
            <a:endParaRPr lang="es-CL" sz="825" dirty="0">
              <a:solidFill>
                <a:schemeClr val="accent2"/>
              </a:solidFill>
            </a:endParaRPr>
          </a:p>
          <a:p>
            <a:endParaRPr lang="es-CL" sz="825" dirty="0">
              <a:solidFill>
                <a:schemeClr val="accent2"/>
              </a:solidFill>
            </a:endParaRPr>
          </a:p>
          <a:p>
            <a:pPr marL="128588" indent="-128588" algn="just">
              <a:buFont typeface="Arial" panose="020B0604020202020204" pitchFamily="34" charset="0"/>
              <a:buChar char="•"/>
            </a:pPr>
            <a:endParaRPr lang="es-CL" sz="825" b="0" i="0" dirty="0"/>
          </a:p>
          <a:p>
            <a:pPr marL="128588" indent="-128588" algn="just">
              <a:buFont typeface="Arial" panose="020B0604020202020204" pitchFamily="34" charset="0"/>
              <a:buChar char="•"/>
            </a:pPr>
            <a:endParaRPr lang="es-CL" sz="825" b="0" i="0" dirty="0"/>
          </a:p>
        </p:txBody>
      </p:sp>
    </p:spTree>
    <p:extLst>
      <p:ext uri="{BB962C8B-B14F-4D97-AF65-F5344CB8AC3E}">
        <p14:creationId xmlns:p14="http://schemas.microsoft.com/office/powerpoint/2010/main" val="141062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30940" y="562368"/>
            <a:ext cx="8282120" cy="715024"/>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812/2021</a:t>
            </a:r>
          </a:p>
          <a:p>
            <a:r>
              <a:rPr lang="es-CL" sz="1600" dirty="0">
                <a:latin typeface="Georgia" panose="02040502050405020303" pitchFamily="18" charset="0"/>
              </a:rPr>
              <a:t>Posibilidad de hacer una disminución de capital en una S.A. con eliminación de acciones y aprovechar la pérdida. </a:t>
            </a:r>
          </a:p>
        </p:txBody>
      </p:sp>
      <p:sp>
        <p:nvSpPr>
          <p:cNvPr id="39" name="Slide Number Placeholder 38"/>
          <p:cNvSpPr>
            <a:spLocks noGrp="1"/>
          </p:cNvSpPr>
          <p:nvPr>
            <p:ph type="sldNum" sz="quarter" idx="4"/>
          </p:nvPr>
        </p:nvSpPr>
        <p:spPr/>
        <p:txBody>
          <a:bodyPr/>
          <a:lstStyle/>
          <a:p>
            <a:fld id="{016C0488-217C-405E-84A7-2C6B75A710C1}" type="slidenum">
              <a:rPr lang="en-US" smtClean="0"/>
              <a:t>10</a:t>
            </a:fld>
            <a:endParaRPr lang="en-US" dirty="0"/>
          </a:p>
        </p:txBody>
      </p:sp>
      <p:sp>
        <p:nvSpPr>
          <p:cNvPr id="43" name="TextBox 42">
            <a:extLst>
              <a:ext uri="{FF2B5EF4-FFF2-40B4-BE49-F238E27FC236}">
                <a16:creationId xmlns:a16="http://schemas.microsoft.com/office/drawing/2014/main" xmlns="" id="{16B10EB0-3931-4E83-8060-3FA9765DF65B}"/>
              </a:ext>
            </a:extLst>
          </p:cNvPr>
          <p:cNvSpPr txBox="1"/>
          <p:nvPr/>
        </p:nvSpPr>
        <p:spPr>
          <a:xfrm>
            <a:off x="466344" y="1423936"/>
            <a:ext cx="7632848" cy="307777"/>
          </a:xfrm>
          <a:prstGeom prst="rect">
            <a:avLst/>
          </a:prstGeom>
          <a:noFill/>
        </p:spPr>
        <p:txBody>
          <a:bodyPr wrap="square" rtlCol="0">
            <a:spAutoFit/>
          </a:bodyPr>
          <a:lstStyle/>
          <a:p>
            <a:r>
              <a:rPr lang="es-CL" sz="1400" b="1" dirty="0">
                <a:latin typeface="Georgia" panose="02040502050405020303" pitchFamily="18" charset="0"/>
              </a:rPr>
              <a:t>Antecedentes</a:t>
            </a:r>
          </a:p>
        </p:txBody>
      </p:sp>
      <p:sp>
        <p:nvSpPr>
          <p:cNvPr id="44" name="TextBox 43">
            <a:extLst>
              <a:ext uri="{FF2B5EF4-FFF2-40B4-BE49-F238E27FC236}">
                <a16:creationId xmlns:a16="http://schemas.microsoft.com/office/drawing/2014/main" xmlns="" id="{B362F960-67C6-4C14-BF08-2824079C7BD3}"/>
              </a:ext>
            </a:extLst>
          </p:cNvPr>
          <p:cNvSpPr txBox="1"/>
          <p:nvPr/>
        </p:nvSpPr>
        <p:spPr>
          <a:xfrm>
            <a:off x="611560" y="2060848"/>
            <a:ext cx="7632848" cy="1384995"/>
          </a:xfrm>
          <a:prstGeom prst="rect">
            <a:avLst/>
          </a:prstGeom>
          <a:noFill/>
        </p:spPr>
        <p:txBody>
          <a:bodyPr wrap="square" rtlCol="0">
            <a:spAutoFit/>
          </a:bodyPr>
          <a:lstStyle/>
          <a:p>
            <a:pPr marL="285750" indent="-285750">
              <a:buFont typeface="Arial" panose="020B0604020202020204" pitchFamily="34" charset="0"/>
              <a:buChar char="•"/>
            </a:pPr>
            <a:r>
              <a:rPr lang="es-CL" sz="1200" dirty="0">
                <a:latin typeface="Georgia" panose="02040502050405020303" pitchFamily="18" charset="0"/>
              </a:rPr>
              <a:t>La Sociedad V solicita la devolución de PPUA, producto de la pérdida tributaria generada por la pérdida parcial de acciones que posee en la Sociedad M. </a:t>
            </a:r>
          </a:p>
          <a:p>
            <a:pPr marL="285750" indent="-285750">
              <a:buFont typeface="Arial" panose="020B0604020202020204" pitchFamily="34" charset="0"/>
              <a:buChar char="•"/>
            </a:pPr>
            <a:endParaRPr lang="es-CL" sz="1200" dirty="0">
              <a:latin typeface="Georgia" panose="02040502050405020303" pitchFamily="18" charset="0"/>
            </a:endParaRPr>
          </a:p>
          <a:p>
            <a:pPr marL="285750" indent="-285750">
              <a:buFont typeface="Arial" panose="020B0604020202020204" pitchFamily="34" charset="0"/>
              <a:buChar char="•"/>
            </a:pPr>
            <a:r>
              <a:rPr lang="es-CL" sz="1200" dirty="0">
                <a:latin typeface="Georgia" panose="02040502050405020303" pitchFamily="18" charset="0"/>
              </a:rPr>
              <a:t>La pérdida se materializa por una disminución y devolución de capital de la Sociedad M, dado que la Sociedad V recuperó una suma menor a la efectivamente invertida. </a:t>
            </a:r>
          </a:p>
          <a:p>
            <a:pPr marL="285750" indent="-285750">
              <a:buFont typeface="Arial" panose="020B0604020202020204" pitchFamily="34" charset="0"/>
              <a:buChar char="•"/>
            </a:pPr>
            <a:endParaRPr lang="es-CL" sz="1200" dirty="0">
              <a:latin typeface="Georgia" panose="02040502050405020303" pitchFamily="18" charset="0"/>
            </a:endParaRPr>
          </a:p>
          <a:p>
            <a:pPr marL="285750" indent="-285750">
              <a:buFont typeface="Arial" panose="020B0604020202020204" pitchFamily="34" charset="0"/>
              <a:buChar char="•"/>
            </a:pPr>
            <a:r>
              <a:rPr lang="es-CL" sz="1200" dirty="0">
                <a:latin typeface="Georgia" panose="02040502050405020303" pitchFamily="18" charset="0"/>
              </a:rPr>
              <a:t>Lo anterior se refleja en el siguiente ejemplo: </a:t>
            </a:r>
          </a:p>
        </p:txBody>
      </p:sp>
      <p:sp>
        <p:nvSpPr>
          <p:cNvPr id="5" name="Rectangle 4">
            <a:extLst>
              <a:ext uri="{FF2B5EF4-FFF2-40B4-BE49-F238E27FC236}">
                <a16:creationId xmlns:a16="http://schemas.microsoft.com/office/drawing/2014/main" xmlns="" id="{B522E765-49D4-48F0-8311-6424C076AE80}"/>
              </a:ext>
            </a:extLst>
          </p:cNvPr>
          <p:cNvSpPr/>
          <p:nvPr/>
        </p:nvSpPr>
        <p:spPr>
          <a:xfrm>
            <a:off x="763783" y="3774978"/>
            <a:ext cx="936104" cy="432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200" dirty="0">
                <a:solidFill>
                  <a:schemeClr val="tx1"/>
                </a:solidFill>
                <a:latin typeface="Georgia" panose="02040502050405020303" pitchFamily="18" charset="0"/>
              </a:rPr>
              <a:t>Sociedad V</a:t>
            </a:r>
          </a:p>
        </p:txBody>
      </p:sp>
      <p:sp>
        <p:nvSpPr>
          <p:cNvPr id="32" name="Rectangle 31">
            <a:extLst>
              <a:ext uri="{FF2B5EF4-FFF2-40B4-BE49-F238E27FC236}">
                <a16:creationId xmlns:a16="http://schemas.microsoft.com/office/drawing/2014/main" xmlns="" id="{BB04D3A5-F221-4C2F-83AE-CC4DA96E03E3}"/>
              </a:ext>
            </a:extLst>
          </p:cNvPr>
          <p:cNvSpPr/>
          <p:nvPr/>
        </p:nvSpPr>
        <p:spPr>
          <a:xfrm>
            <a:off x="695878" y="5113426"/>
            <a:ext cx="1071913" cy="432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200" dirty="0">
                <a:solidFill>
                  <a:schemeClr val="tx1"/>
                </a:solidFill>
                <a:latin typeface="Georgia" panose="02040502050405020303" pitchFamily="18" charset="0"/>
              </a:rPr>
              <a:t>Sociedad M</a:t>
            </a:r>
          </a:p>
        </p:txBody>
      </p:sp>
      <p:cxnSp>
        <p:nvCxnSpPr>
          <p:cNvPr id="17" name="Straight Arrow Connector 16">
            <a:extLst>
              <a:ext uri="{FF2B5EF4-FFF2-40B4-BE49-F238E27FC236}">
                <a16:creationId xmlns:a16="http://schemas.microsoft.com/office/drawing/2014/main" xmlns="" id="{2FB80892-7FC7-443E-8663-1B8271455B62}"/>
              </a:ext>
            </a:extLst>
          </p:cNvPr>
          <p:cNvCxnSpPr>
            <a:cxnSpLocks/>
            <a:stCxn id="5" idx="2"/>
            <a:endCxn id="32" idx="0"/>
          </p:cNvCxnSpPr>
          <p:nvPr/>
        </p:nvCxnSpPr>
        <p:spPr>
          <a:xfrm>
            <a:off x="1231835" y="4207026"/>
            <a:ext cx="0" cy="906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Arrow: Curved Left 18">
            <a:extLst>
              <a:ext uri="{FF2B5EF4-FFF2-40B4-BE49-F238E27FC236}">
                <a16:creationId xmlns:a16="http://schemas.microsoft.com/office/drawing/2014/main" xmlns="" id="{E3E05F31-EC9B-47E5-A002-3FCE78ABC48B}"/>
              </a:ext>
            </a:extLst>
          </p:cNvPr>
          <p:cNvSpPr/>
          <p:nvPr/>
        </p:nvSpPr>
        <p:spPr>
          <a:xfrm>
            <a:off x="1835696" y="4070041"/>
            <a:ext cx="360040" cy="792088"/>
          </a:xfrm>
          <a:prstGeom prst="curved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200">
              <a:solidFill>
                <a:schemeClr val="tx1"/>
              </a:solidFill>
            </a:endParaRPr>
          </a:p>
        </p:txBody>
      </p:sp>
      <p:sp>
        <p:nvSpPr>
          <p:cNvPr id="21" name="TextBox 20">
            <a:extLst>
              <a:ext uri="{FF2B5EF4-FFF2-40B4-BE49-F238E27FC236}">
                <a16:creationId xmlns:a16="http://schemas.microsoft.com/office/drawing/2014/main" xmlns="" id="{E2127CEF-B9E2-48E2-99F9-C742E2EF8287}"/>
              </a:ext>
            </a:extLst>
          </p:cNvPr>
          <p:cNvSpPr txBox="1"/>
          <p:nvPr/>
        </p:nvSpPr>
        <p:spPr>
          <a:xfrm>
            <a:off x="2266544" y="3991002"/>
            <a:ext cx="2161440" cy="1200329"/>
          </a:xfrm>
          <a:prstGeom prst="rect">
            <a:avLst/>
          </a:prstGeom>
          <a:noFill/>
        </p:spPr>
        <p:txBody>
          <a:bodyPr wrap="square" rtlCol="0">
            <a:spAutoFit/>
          </a:bodyPr>
          <a:lstStyle/>
          <a:p>
            <a:r>
              <a:rPr lang="es-CL" sz="1200" u="sng" dirty="0">
                <a:latin typeface="Georgia" panose="02040502050405020303" pitchFamily="18" charset="0"/>
              </a:rPr>
              <a:t>Valor de Adquisición</a:t>
            </a:r>
          </a:p>
          <a:p>
            <a:endParaRPr lang="es-CL" sz="1200" dirty="0">
              <a:latin typeface="Georgia" panose="02040502050405020303" pitchFamily="18" charset="0"/>
            </a:endParaRPr>
          </a:p>
          <a:p>
            <a:endParaRPr lang="es-CL" sz="1200" dirty="0">
              <a:latin typeface="Georgia" panose="02040502050405020303" pitchFamily="18" charset="0"/>
            </a:endParaRPr>
          </a:p>
          <a:p>
            <a:r>
              <a:rPr lang="es-CL" sz="1200" dirty="0">
                <a:latin typeface="Georgia" panose="02040502050405020303" pitchFamily="18" charset="0"/>
              </a:rPr>
              <a:t>Acciones: 1.000</a:t>
            </a:r>
          </a:p>
          <a:p>
            <a:r>
              <a:rPr lang="es-CL" sz="1200" dirty="0">
                <a:latin typeface="Georgia" panose="02040502050405020303" pitchFamily="18" charset="0"/>
              </a:rPr>
              <a:t>Valor Acción: $1</a:t>
            </a:r>
          </a:p>
          <a:p>
            <a:r>
              <a:rPr lang="es-CL" sz="1200" b="1" dirty="0">
                <a:latin typeface="Georgia" panose="02040502050405020303" pitchFamily="18" charset="0"/>
              </a:rPr>
              <a:t>Total inversión: $1.000</a:t>
            </a:r>
          </a:p>
        </p:txBody>
      </p:sp>
      <p:sp>
        <p:nvSpPr>
          <p:cNvPr id="45" name="Rectangle 44">
            <a:extLst>
              <a:ext uri="{FF2B5EF4-FFF2-40B4-BE49-F238E27FC236}">
                <a16:creationId xmlns:a16="http://schemas.microsoft.com/office/drawing/2014/main" xmlns="" id="{D893806D-B59F-4C23-930D-8AE0E157471C}"/>
              </a:ext>
            </a:extLst>
          </p:cNvPr>
          <p:cNvSpPr/>
          <p:nvPr/>
        </p:nvSpPr>
        <p:spPr>
          <a:xfrm>
            <a:off x="7195221" y="3774978"/>
            <a:ext cx="936104" cy="432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200" dirty="0">
                <a:solidFill>
                  <a:schemeClr val="tx1"/>
                </a:solidFill>
                <a:latin typeface="Georgia" panose="02040502050405020303" pitchFamily="18" charset="0"/>
              </a:rPr>
              <a:t>Sociedad V</a:t>
            </a:r>
          </a:p>
        </p:txBody>
      </p:sp>
      <p:sp>
        <p:nvSpPr>
          <p:cNvPr id="46" name="Rectangle 45">
            <a:extLst>
              <a:ext uri="{FF2B5EF4-FFF2-40B4-BE49-F238E27FC236}">
                <a16:creationId xmlns:a16="http://schemas.microsoft.com/office/drawing/2014/main" xmlns="" id="{F8C523B2-D06B-429F-AAA5-C22D31CB6412}"/>
              </a:ext>
            </a:extLst>
          </p:cNvPr>
          <p:cNvSpPr/>
          <p:nvPr/>
        </p:nvSpPr>
        <p:spPr>
          <a:xfrm>
            <a:off x="7109315" y="5113426"/>
            <a:ext cx="1107915" cy="432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1200" dirty="0">
                <a:solidFill>
                  <a:schemeClr val="tx1"/>
                </a:solidFill>
                <a:latin typeface="Georgia" panose="02040502050405020303" pitchFamily="18" charset="0"/>
              </a:rPr>
              <a:t>Sociedad M</a:t>
            </a:r>
          </a:p>
        </p:txBody>
      </p:sp>
      <p:cxnSp>
        <p:nvCxnSpPr>
          <p:cNvPr id="47" name="Straight Arrow Connector 46">
            <a:extLst>
              <a:ext uri="{FF2B5EF4-FFF2-40B4-BE49-F238E27FC236}">
                <a16:creationId xmlns:a16="http://schemas.microsoft.com/office/drawing/2014/main" xmlns="" id="{3EF86F09-7918-4691-B8C0-A8EAFD393124}"/>
              </a:ext>
            </a:extLst>
          </p:cNvPr>
          <p:cNvCxnSpPr>
            <a:cxnSpLocks/>
            <a:stCxn id="45" idx="2"/>
            <a:endCxn id="46" idx="0"/>
          </p:cNvCxnSpPr>
          <p:nvPr/>
        </p:nvCxnSpPr>
        <p:spPr>
          <a:xfrm>
            <a:off x="7663273" y="4207026"/>
            <a:ext cx="0" cy="906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xmlns="" id="{CC650634-0C4F-44AE-80E7-5E83FC4B798B}"/>
              </a:ext>
            </a:extLst>
          </p:cNvPr>
          <p:cNvSpPr txBox="1"/>
          <p:nvPr/>
        </p:nvSpPr>
        <p:spPr>
          <a:xfrm>
            <a:off x="4672723" y="3991002"/>
            <a:ext cx="2161440" cy="1200329"/>
          </a:xfrm>
          <a:prstGeom prst="rect">
            <a:avLst/>
          </a:prstGeom>
          <a:noFill/>
        </p:spPr>
        <p:txBody>
          <a:bodyPr wrap="square" rtlCol="0">
            <a:spAutoFit/>
          </a:bodyPr>
          <a:lstStyle/>
          <a:p>
            <a:r>
              <a:rPr lang="es-CL" sz="1200" u="sng" dirty="0">
                <a:latin typeface="Georgia" panose="02040502050405020303" pitchFamily="18" charset="0"/>
              </a:rPr>
              <a:t>Disminución y Devolución de Capital </a:t>
            </a:r>
          </a:p>
          <a:p>
            <a:endParaRPr lang="es-CL" sz="1200" dirty="0">
              <a:latin typeface="Georgia" panose="02040502050405020303" pitchFamily="18" charset="0"/>
            </a:endParaRPr>
          </a:p>
          <a:p>
            <a:r>
              <a:rPr lang="es-CL" sz="1200" dirty="0">
                <a:latin typeface="Georgia" panose="02040502050405020303" pitchFamily="18" charset="0"/>
              </a:rPr>
              <a:t>Acciones: 500</a:t>
            </a:r>
          </a:p>
          <a:p>
            <a:r>
              <a:rPr lang="es-CL" sz="1200" dirty="0">
                <a:latin typeface="Georgia" panose="02040502050405020303" pitchFamily="18" charset="0"/>
              </a:rPr>
              <a:t>Valor Acción: $0,5</a:t>
            </a:r>
          </a:p>
          <a:p>
            <a:r>
              <a:rPr lang="es-CL" sz="1200" b="1" dirty="0">
                <a:latin typeface="Georgia" panose="02040502050405020303" pitchFamily="18" charset="0"/>
              </a:rPr>
              <a:t>Total devolución: $250</a:t>
            </a:r>
          </a:p>
        </p:txBody>
      </p:sp>
      <p:sp>
        <p:nvSpPr>
          <p:cNvPr id="52" name="Arrow: Up 51">
            <a:extLst>
              <a:ext uri="{FF2B5EF4-FFF2-40B4-BE49-F238E27FC236}">
                <a16:creationId xmlns:a16="http://schemas.microsoft.com/office/drawing/2014/main" xmlns="" id="{40F42CF1-F21F-4960-B9CD-CFB0EA291F12}"/>
              </a:ext>
            </a:extLst>
          </p:cNvPr>
          <p:cNvSpPr/>
          <p:nvPr/>
        </p:nvSpPr>
        <p:spPr>
          <a:xfrm>
            <a:off x="6885476" y="4053588"/>
            <a:ext cx="179305" cy="83099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cxnSp>
        <p:nvCxnSpPr>
          <p:cNvPr id="54" name="Straight Connector 53">
            <a:extLst>
              <a:ext uri="{FF2B5EF4-FFF2-40B4-BE49-F238E27FC236}">
                <a16:creationId xmlns:a16="http://schemas.microsoft.com/office/drawing/2014/main" xmlns="" id="{9F8444B4-6804-4F45-B737-449DC5F9015A}"/>
              </a:ext>
            </a:extLst>
          </p:cNvPr>
          <p:cNvCxnSpPr/>
          <p:nvPr/>
        </p:nvCxnSpPr>
        <p:spPr>
          <a:xfrm>
            <a:off x="4572000" y="3621540"/>
            <a:ext cx="0" cy="211171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0307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30940" y="562368"/>
            <a:ext cx="8282120" cy="715024"/>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812/2021</a:t>
            </a:r>
          </a:p>
          <a:p>
            <a:r>
              <a:rPr lang="es-CL" sz="1600" dirty="0">
                <a:latin typeface="Georgia" panose="02040502050405020303" pitchFamily="18" charset="0"/>
              </a:rPr>
              <a:t>Posibilidad de hacer una disminución de capital en una S.A. con eliminación de acciones y aprovechar la pérdida. </a:t>
            </a:r>
          </a:p>
        </p:txBody>
      </p:sp>
      <p:sp>
        <p:nvSpPr>
          <p:cNvPr id="39" name="Slide Number Placeholder 38"/>
          <p:cNvSpPr>
            <a:spLocks noGrp="1"/>
          </p:cNvSpPr>
          <p:nvPr>
            <p:ph type="sldNum" sz="quarter" idx="4"/>
          </p:nvPr>
        </p:nvSpPr>
        <p:spPr/>
        <p:txBody>
          <a:bodyPr/>
          <a:lstStyle/>
          <a:p>
            <a:fld id="{016C0488-217C-405E-84A7-2C6B75A710C1}" type="slidenum">
              <a:rPr lang="en-US" smtClean="0"/>
              <a:t>11</a:t>
            </a:fld>
            <a:endParaRPr lang="en-US" dirty="0"/>
          </a:p>
        </p:txBody>
      </p:sp>
      <p:sp>
        <p:nvSpPr>
          <p:cNvPr id="43" name="TextBox 42">
            <a:extLst>
              <a:ext uri="{FF2B5EF4-FFF2-40B4-BE49-F238E27FC236}">
                <a16:creationId xmlns:a16="http://schemas.microsoft.com/office/drawing/2014/main" xmlns="" id="{16B10EB0-3931-4E83-8060-3FA9765DF65B}"/>
              </a:ext>
            </a:extLst>
          </p:cNvPr>
          <p:cNvSpPr txBox="1"/>
          <p:nvPr/>
        </p:nvSpPr>
        <p:spPr>
          <a:xfrm>
            <a:off x="466344" y="1423936"/>
            <a:ext cx="7632848" cy="307777"/>
          </a:xfrm>
          <a:prstGeom prst="rect">
            <a:avLst/>
          </a:prstGeom>
          <a:noFill/>
        </p:spPr>
        <p:txBody>
          <a:bodyPr wrap="square" rtlCol="0">
            <a:spAutoFit/>
          </a:bodyPr>
          <a:lstStyle/>
          <a:p>
            <a:r>
              <a:rPr lang="es-CL" sz="1400" b="1" dirty="0">
                <a:latin typeface="Georgia" panose="02040502050405020303" pitchFamily="18" charset="0"/>
              </a:rPr>
              <a:t>Análisis</a:t>
            </a:r>
          </a:p>
        </p:txBody>
      </p:sp>
      <p:sp>
        <p:nvSpPr>
          <p:cNvPr id="44" name="TextBox 43">
            <a:extLst>
              <a:ext uri="{FF2B5EF4-FFF2-40B4-BE49-F238E27FC236}">
                <a16:creationId xmlns:a16="http://schemas.microsoft.com/office/drawing/2014/main" xmlns="" id="{B362F960-67C6-4C14-BF08-2824079C7BD3}"/>
              </a:ext>
            </a:extLst>
          </p:cNvPr>
          <p:cNvSpPr txBox="1"/>
          <p:nvPr/>
        </p:nvSpPr>
        <p:spPr>
          <a:xfrm>
            <a:off x="611560" y="2060848"/>
            <a:ext cx="7632848" cy="3416320"/>
          </a:xfrm>
          <a:prstGeom prst="rect">
            <a:avLst/>
          </a:prstGeom>
          <a:noFill/>
        </p:spPr>
        <p:txBody>
          <a:bodyPr wrap="square" rtlCol="0">
            <a:spAutoFit/>
          </a:bodyPr>
          <a:lstStyle/>
          <a:p>
            <a:r>
              <a:rPr lang="es-CL" sz="1200" dirty="0">
                <a:latin typeface="Georgia" panose="02040502050405020303" pitchFamily="18" charset="0"/>
              </a:rPr>
              <a:t>Oficio en cuestión hace 2 interpretaciones:</a:t>
            </a:r>
          </a:p>
          <a:p>
            <a:endParaRPr lang="es-CL" sz="1200" dirty="0">
              <a:latin typeface="Georgia" panose="02040502050405020303" pitchFamily="18" charset="0"/>
            </a:endParaRPr>
          </a:p>
          <a:p>
            <a:endParaRPr lang="es-CL" sz="1200" dirty="0">
              <a:latin typeface="Georgia" panose="02040502050405020303" pitchFamily="18" charset="0"/>
            </a:endParaRPr>
          </a:p>
          <a:p>
            <a:pPr marL="285750" indent="-285750">
              <a:buFont typeface="Arial" panose="020B0604020202020204" pitchFamily="34" charset="0"/>
              <a:buChar char="•"/>
            </a:pPr>
            <a:r>
              <a:rPr lang="es-CL" sz="1200" u="sng" dirty="0">
                <a:latin typeface="Georgia" panose="02040502050405020303" pitchFamily="18" charset="0"/>
              </a:rPr>
              <a:t>Primera: </a:t>
            </a:r>
            <a:r>
              <a:rPr lang="es-CL" sz="1200" dirty="0">
                <a:latin typeface="Georgia" panose="02040502050405020303" pitchFamily="18" charset="0"/>
              </a:rPr>
              <a:t>En el Oficio analizado el SII estableció en primer término que “el accionista que ha adquirido acciones a un valor superior al que ellas representan en el capital social y que, con motivo de una disminución de capital, sufre la extinción de algunas de sus acciones, experimenta una pérdida patrimonial que puede reconocerse como un </a:t>
            </a:r>
            <a:r>
              <a:rPr lang="es-CL" sz="1200" b="1" dirty="0">
                <a:latin typeface="Georgia" panose="02040502050405020303" pitchFamily="18" charset="0"/>
              </a:rPr>
              <a:t>gasto necesario para producir la renta </a:t>
            </a:r>
            <a:r>
              <a:rPr lang="es-CL" sz="1200" dirty="0">
                <a:latin typeface="Georgia" panose="02040502050405020303" pitchFamily="18" charset="0"/>
              </a:rPr>
              <a:t>conforme lo dispuesto en el </a:t>
            </a:r>
            <a:r>
              <a:rPr lang="es-CL" sz="1200" dirty="0" err="1">
                <a:latin typeface="Georgia" panose="02040502050405020303" pitchFamily="18" charset="0"/>
              </a:rPr>
              <a:t>Nº</a:t>
            </a:r>
            <a:r>
              <a:rPr lang="es-CL" sz="1200" dirty="0">
                <a:latin typeface="Georgia" panose="02040502050405020303" pitchFamily="18" charset="0"/>
              </a:rPr>
              <a:t> 3 del artículo 31 de la LIR, cumpliendo además con los requisitos generales sobre aceptación de gastos.”</a:t>
            </a:r>
          </a:p>
          <a:p>
            <a:pPr marL="285750" indent="-285750">
              <a:buFont typeface="Arial" panose="020B0604020202020204" pitchFamily="34" charset="0"/>
              <a:buChar char="•"/>
            </a:pPr>
            <a:endParaRPr lang="es-CL" sz="1200" dirty="0">
              <a:latin typeface="Georgia" panose="02040502050405020303" pitchFamily="18" charset="0"/>
            </a:endParaRPr>
          </a:p>
          <a:p>
            <a:pPr marL="285750" indent="-285750">
              <a:buFont typeface="Arial" panose="020B0604020202020204" pitchFamily="34" charset="0"/>
              <a:buChar char="•"/>
            </a:pPr>
            <a:r>
              <a:rPr lang="es-CL" sz="1200" u="sng" dirty="0">
                <a:latin typeface="Georgia" panose="02040502050405020303" pitchFamily="18" charset="0"/>
              </a:rPr>
              <a:t>Segunda: </a:t>
            </a:r>
            <a:r>
              <a:rPr lang="es-CL" sz="1200" dirty="0">
                <a:latin typeface="Georgia" panose="02040502050405020303" pitchFamily="18" charset="0"/>
              </a:rPr>
              <a:t>Asimismo, determinó que “Si el costo de adquisición de las acciones para el accionista es inferior al valor que ellas representaban en el capital social, la diferencia positiva obtenida con motivo de una devolución de capital, de resultar imputada al capital social de la sociedad, califica como un </a:t>
            </a:r>
            <a:r>
              <a:rPr lang="es-CL" sz="1200" b="1" dirty="0">
                <a:latin typeface="Georgia" panose="02040502050405020303" pitchFamily="18" charset="0"/>
              </a:rPr>
              <a:t>ingreso no renta </a:t>
            </a:r>
            <a:r>
              <a:rPr lang="es-CL" sz="1200" dirty="0">
                <a:latin typeface="Georgia" panose="02040502050405020303" pitchFamily="18" charset="0"/>
              </a:rPr>
              <a:t>conforme al </a:t>
            </a:r>
            <a:r>
              <a:rPr lang="es-CL" sz="1200" dirty="0" err="1">
                <a:latin typeface="Georgia" panose="02040502050405020303" pitchFamily="18" charset="0"/>
              </a:rPr>
              <a:t>Nº</a:t>
            </a:r>
            <a:r>
              <a:rPr lang="es-CL" sz="1200" dirty="0">
                <a:latin typeface="Georgia" panose="02040502050405020303" pitchFamily="18" charset="0"/>
              </a:rPr>
              <a:t> 7 del artículo 17 de la LIR, vigente para el año tributario 2019”</a:t>
            </a:r>
          </a:p>
          <a:p>
            <a:pPr marL="285750" indent="-285750">
              <a:buFont typeface="Arial" panose="020B0604020202020204" pitchFamily="34" charset="0"/>
              <a:buChar char="•"/>
            </a:pPr>
            <a:endParaRPr lang="es-CL" sz="1200" dirty="0">
              <a:latin typeface="Georgia" panose="02040502050405020303" pitchFamily="18" charset="0"/>
            </a:endParaRPr>
          </a:p>
          <a:p>
            <a:pPr marL="285750" indent="-285750">
              <a:buFont typeface="Arial" panose="020B0604020202020204" pitchFamily="34" charset="0"/>
              <a:buChar char="•"/>
            </a:pPr>
            <a:endParaRPr lang="es-CL" sz="1200" dirty="0">
              <a:latin typeface="Georgia" panose="02040502050405020303" pitchFamily="18" charset="0"/>
            </a:endParaRPr>
          </a:p>
          <a:p>
            <a:r>
              <a:rPr lang="es-CL" sz="1200" dirty="0">
                <a:latin typeface="Georgia" panose="02040502050405020303" pitchFamily="18" charset="0"/>
              </a:rPr>
              <a:t>Conviene hacer presente que el costo de las acciones de sociedades anónimas o </a:t>
            </a:r>
            <a:r>
              <a:rPr lang="es-CL" sz="1200" dirty="0" err="1">
                <a:latin typeface="Georgia" panose="02040502050405020303" pitchFamily="18" charset="0"/>
              </a:rPr>
              <a:t>SpA´s</a:t>
            </a:r>
            <a:r>
              <a:rPr lang="es-CL" sz="1200" dirty="0">
                <a:latin typeface="Georgia" panose="02040502050405020303" pitchFamily="18" charset="0"/>
              </a:rPr>
              <a:t> y derechos sociales son distintos ya que en el primer caso las acciones representan un título que tiene un costo asociado y claramente distinguible a diferencia de los derechos sociales que representan un todo y no tienen un costo diferenciado.</a:t>
            </a:r>
          </a:p>
        </p:txBody>
      </p:sp>
    </p:spTree>
    <p:extLst>
      <p:ext uri="{BB962C8B-B14F-4D97-AF65-F5344CB8AC3E}">
        <p14:creationId xmlns:p14="http://schemas.microsoft.com/office/powerpoint/2010/main" val="1425930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30940" y="562368"/>
            <a:ext cx="8282120" cy="715024"/>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812/2021</a:t>
            </a:r>
          </a:p>
          <a:p>
            <a:r>
              <a:rPr lang="es-CL" sz="1600" dirty="0">
                <a:latin typeface="Georgia" panose="02040502050405020303" pitchFamily="18" charset="0"/>
              </a:rPr>
              <a:t>Posibilidad de hacer una disminución de capital en una S.A. con eliminación de acciones y aprovechar la pérdida. </a:t>
            </a:r>
          </a:p>
        </p:txBody>
      </p:sp>
      <p:sp>
        <p:nvSpPr>
          <p:cNvPr id="39" name="Slide Number Placeholder 38"/>
          <p:cNvSpPr>
            <a:spLocks noGrp="1"/>
          </p:cNvSpPr>
          <p:nvPr>
            <p:ph type="sldNum" sz="quarter" idx="4"/>
          </p:nvPr>
        </p:nvSpPr>
        <p:spPr/>
        <p:txBody>
          <a:bodyPr/>
          <a:lstStyle/>
          <a:p>
            <a:fld id="{016C0488-217C-405E-84A7-2C6B75A710C1}" type="slidenum">
              <a:rPr lang="en-US" smtClean="0"/>
              <a:t>12</a:t>
            </a:fld>
            <a:endParaRPr lang="en-US" dirty="0"/>
          </a:p>
        </p:txBody>
      </p:sp>
      <p:sp>
        <p:nvSpPr>
          <p:cNvPr id="43" name="TextBox 42">
            <a:extLst>
              <a:ext uri="{FF2B5EF4-FFF2-40B4-BE49-F238E27FC236}">
                <a16:creationId xmlns:a16="http://schemas.microsoft.com/office/drawing/2014/main" xmlns="" id="{16B10EB0-3931-4E83-8060-3FA9765DF65B}"/>
              </a:ext>
            </a:extLst>
          </p:cNvPr>
          <p:cNvSpPr txBox="1"/>
          <p:nvPr/>
        </p:nvSpPr>
        <p:spPr>
          <a:xfrm>
            <a:off x="466344" y="1423936"/>
            <a:ext cx="7632848" cy="307777"/>
          </a:xfrm>
          <a:prstGeom prst="rect">
            <a:avLst/>
          </a:prstGeom>
          <a:noFill/>
        </p:spPr>
        <p:txBody>
          <a:bodyPr wrap="square" rtlCol="0">
            <a:spAutoFit/>
          </a:bodyPr>
          <a:lstStyle/>
          <a:p>
            <a:r>
              <a:rPr lang="es-CL" sz="1400" b="1" dirty="0">
                <a:latin typeface="Georgia" panose="02040502050405020303" pitchFamily="18" charset="0"/>
              </a:rPr>
              <a:t>¿Hay una modificación a interpretaciones anteriores?</a:t>
            </a:r>
          </a:p>
        </p:txBody>
      </p:sp>
      <p:sp>
        <p:nvSpPr>
          <p:cNvPr id="44" name="TextBox 43">
            <a:extLst>
              <a:ext uri="{FF2B5EF4-FFF2-40B4-BE49-F238E27FC236}">
                <a16:creationId xmlns:a16="http://schemas.microsoft.com/office/drawing/2014/main" xmlns="" id="{B362F960-67C6-4C14-BF08-2824079C7BD3}"/>
              </a:ext>
            </a:extLst>
          </p:cNvPr>
          <p:cNvSpPr txBox="1"/>
          <p:nvPr/>
        </p:nvSpPr>
        <p:spPr>
          <a:xfrm>
            <a:off x="548759" y="2073031"/>
            <a:ext cx="8033622" cy="2031325"/>
          </a:xfrm>
          <a:prstGeom prst="rect">
            <a:avLst/>
          </a:prstGeom>
          <a:noFill/>
        </p:spPr>
        <p:txBody>
          <a:bodyPr wrap="square" rtlCol="0">
            <a:spAutoFit/>
          </a:bodyPr>
          <a:lstStyle/>
          <a:p>
            <a:r>
              <a:rPr lang="es-CL" sz="1200" dirty="0">
                <a:latin typeface="Georgia" panose="02040502050405020303" pitchFamily="18" charset="0"/>
              </a:rPr>
              <a:t>Respecto a la posibilidad de deducir una pérdida en la devolución de capital con eliminación de acciones, es necesario distinguir los efectos para la sociedad fuente  y para el accionista: </a:t>
            </a:r>
          </a:p>
          <a:p>
            <a:endParaRPr lang="es-CL" sz="1200" dirty="0">
              <a:latin typeface="Georgia" panose="02040502050405020303" pitchFamily="18" charset="0"/>
            </a:endParaRPr>
          </a:p>
          <a:p>
            <a:pPr marL="285750" indent="-285750">
              <a:buFont typeface="Wingdings" panose="05000000000000000000" pitchFamily="2" charset="2"/>
              <a:buChar char="Ø"/>
            </a:pPr>
            <a:r>
              <a:rPr lang="es-CL" sz="1200" dirty="0">
                <a:latin typeface="Georgia" panose="02040502050405020303" pitchFamily="18" charset="0"/>
              </a:rPr>
              <a:t>Sociedad Fuente. </a:t>
            </a:r>
          </a:p>
          <a:p>
            <a:pPr marL="285750" indent="-285750">
              <a:buFont typeface="Wingdings" panose="05000000000000000000" pitchFamily="2" charset="2"/>
              <a:buChar char="Ø"/>
            </a:pPr>
            <a:endParaRPr lang="es-CL" sz="1200" dirty="0">
              <a:latin typeface="Georgia" panose="02040502050405020303" pitchFamily="18" charset="0"/>
            </a:endParaRPr>
          </a:p>
          <a:p>
            <a:pPr marL="742950" lvl="1" indent="-285750">
              <a:buFont typeface="Wingdings" panose="05000000000000000000" pitchFamily="2" charset="2"/>
              <a:buChar char="§"/>
            </a:pPr>
            <a:r>
              <a:rPr lang="es-CL" sz="1200" dirty="0">
                <a:latin typeface="Georgia" panose="02040502050405020303" pitchFamily="18" charset="0"/>
              </a:rPr>
              <a:t>Aplica lo dispuesto en el artículo 17 </a:t>
            </a:r>
            <a:r>
              <a:rPr lang="es-CL" sz="1200" dirty="0" err="1">
                <a:latin typeface="Georgia" panose="02040502050405020303" pitchFamily="18" charset="0"/>
              </a:rPr>
              <a:t>N°</a:t>
            </a:r>
            <a:r>
              <a:rPr lang="es-CL" sz="1200" dirty="0">
                <a:latin typeface="Georgia" panose="02040502050405020303" pitchFamily="18" charset="0"/>
              </a:rPr>
              <a:t> 7 de la LIR y Art. 31 </a:t>
            </a:r>
            <a:r>
              <a:rPr lang="es-CL" sz="1200" dirty="0" err="1">
                <a:latin typeface="Georgia" panose="02040502050405020303" pitchFamily="18" charset="0"/>
              </a:rPr>
              <a:t>N°</a:t>
            </a:r>
            <a:r>
              <a:rPr lang="es-CL" sz="1200" dirty="0">
                <a:latin typeface="Georgia" panose="02040502050405020303" pitchFamily="18" charset="0"/>
              </a:rPr>
              <a:t> 3 de la LIR.  </a:t>
            </a:r>
          </a:p>
          <a:p>
            <a:pPr marL="742950" lvl="1" indent="-285750">
              <a:buFont typeface="Wingdings" panose="05000000000000000000" pitchFamily="2" charset="2"/>
              <a:buChar char="§"/>
            </a:pPr>
            <a:r>
              <a:rPr lang="es-CL" sz="1200" dirty="0">
                <a:latin typeface="Georgia" panose="02040502050405020303" pitchFamily="18" charset="0"/>
              </a:rPr>
              <a:t>Entendemos que NO hay modificación a interpretaciones anteriores. </a:t>
            </a:r>
          </a:p>
          <a:p>
            <a:pPr marL="285750" indent="-285750">
              <a:buFont typeface="Wingdings" panose="05000000000000000000" pitchFamily="2" charset="2"/>
              <a:buChar char="Ø"/>
            </a:pPr>
            <a:endParaRPr lang="es-CL" sz="1400" dirty="0">
              <a:latin typeface="Georgia" panose="02040502050405020303" pitchFamily="18" charset="0"/>
            </a:endParaRPr>
          </a:p>
          <a:p>
            <a:pPr marL="285750" indent="-285750">
              <a:buFont typeface="Wingdings" panose="05000000000000000000" pitchFamily="2" charset="2"/>
              <a:buChar char="Ø"/>
            </a:pPr>
            <a:endParaRPr lang="es-CL" sz="1400" dirty="0">
              <a:latin typeface="Georgia" panose="02040502050405020303" pitchFamily="18" charset="0"/>
            </a:endParaRPr>
          </a:p>
          <a:p>
            <a:pPr marL="285750" indent="-285750">
              <a:buFont typeface="Wingdings" panose="05000000000000000000" pitchFamily="2" charset="2"/>
              <a:buChar char="Ø"/>
            </a:pPr>
            <a:endParaRPr lang="es-CL" sz="1400" dirty="0">
              <a:latin typeface="Georgia" panose="02040502050405020303" pitchFamily="18" charset="0"/>
            </a:endParaRPr>
          </a:p>
        </p:txBody>
      </p:sp>
    </p:spTree>
    <p:extLst>
      <p:ext uri="{BB962C8B-B14F-4D97-AF65-F5344CB8AC3E}">
        <p14:creationId xmlns:p14="http://schemas.microsoft.com/office/powerpoint/2010/main" val="1867691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30940" y="562368"/>
            <a:ext cx="8282120" cy="715024"/>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812/2021</a:t>
            </a:r>
          </a:p>
          <a:p>
            <a:r>
              <a:rPr lang="es-CL" sz="1600" dirty="0">
                <a:latin typeface="Georgia" panose="02040502050405020303" pitchFamily="18" charset="0"/>
              </a:rPr>
              <a:t>Posibilidad de hacer una disminución de capital en una S.A. con eliminación de acciones y aprovechar la pérdida. </a:t>
            </a:r>
          </a:p>
        </p:txBody>
      </p:sp>
      <p:sp>
        <p:nvSpPr>
          <p:cNvPr id="39" name="Slide Number Placeholder 38"/>
          <p:cNvSpPr>
            <a:spLocks noGrp="1"/>
          </p:cNvSpPr>
          <p:nvPr>
            <p:ph type="sldNum" sz="quarter" idx="4"/>
          </p:nvPr>
        </p:nvSpPr>
        <p:spPr/>
        <p:txBody>
          <a:bodyPr/>
          <a:lstStyle/>
          <a:p>
            <a:fld id="{016C0488-217C-405E-84A7-2C6B75A710C1}" type="slidenum">
              <a:rPr lang="en-US" smtClean="0"/>
              <a:t>13</a:t>
            </a:fld>
            <a:endParaRPr lang="en-US" dirty="0"/>
          </a:p>
        </p:txBody>
      </p:sp>
      <p:sp>
        <p:nvSpPr>
          <p:cNvPr id="43" name="TextBox 42">
            <a:extLst>
              <a:ext uri="{FF2B5EF4-FFF2-40B4-BE49-F238E27FC236}">
                <a16:creationId xmlns:a16="http://schemas.microsoft.com/office/drawing/2014/main" xmlns="" id="{16B10EB0-3931-4E83-8060-3FA9765DF65B}"/>
              </a:ext>
            </a:extLst>
          </p:cNvPr>
          <p:cNvSpPr txBox="1"/>
          <p:nvPr/>
        </p:nvSpPr>
        <p:spPr>
          <a:xfrm>
            <a:off x="466344" y="1423936"/>
            <a:ext cx="7632848" cy="307777"/>
          </a:xfrm>
          <a:prstGeom prst="rect">
            <a:avLst/>
          </a:prstGeom>
          <a:noFill/>
        </p:spPr>
        <p:txBody>
          <a:bodyPr wrap="square" rtlCol="0">
            <a:spAutoFit/>
          </a:bodyPr>
          <a:lstStyle/>
          <a:p>
            <a:r>
              <a:rPr lang="es-CL" sz="1400" b="1" dirty="0">
                <a:latin typeface="Georgia" panose="02040502050405020303" pitchFamily="18" charset="0"/>
              </a:rPr>
              <a:t>¿Hay una modificación a interpretaciones anteriores?</a:t>
            </a:r>
          </a:p>
        </p:txBody>
      </p:sp>
      <p:sp>
        <p:nvSpPr>
          <p:cNvPr id="44" name="TextBox 43">
            <a:extLst>
              <a:ext uri="{FF2B5EF4-FFF2-40B4-BE49-F238E27FC236}">
                <a16:creationId xmlns:a16="http://schemas.microsoft.com/office/drawing/2014/main" xmlns="" id="{B362F960-67C6-4C14-BF08-2824079C7BD3}"/>
              </a:ext>
            </a:extLst>
          </p:cNvPr>
          <p:cNvSpPr txBox="1"/>
          <p:nvPr/>
        </p:nvSpPr>
        <p:spPr>
          <a:xfrm>
            <a:off x="580026" y="1873999"/>
            <a:ext cx="8033622" cy="4524315"/>
          </a:xfrm>
          <a:prstGeom prst="rect">
            <a:avLst/>
          </a:prstGeom>
          <a:noFill/>
        </p:spPr>
        <p:txBody>
          <a:bodyPr wrap="square" rtlCol="0">
            <a:spAutoFit/>
          </a:bodyPr>
          <a:lstStyle/>
          <a:p>
            <a:pPr marL="285750" indent="-285750">
              <a:buFont typeface="Wingdings" panose="05000000000000000000" pitchFamily="2" charset="2"/>
              <a:buChar char="Ø"/>
            </a:pPr>
            <a:r>
              <a:rPr lang="es-CL" sz="1200" dirty="0">
                <a:latin typeface="Georgia" panose="02040502050405020303" pitchFamily="18" charset="0"/>
              </a:rPr>
              <a:t>Accionista. </a:t>
            </a:r>
          </a:p>
          <a:p>
            <a:endParaRPr lang="es-CL" sz="1200" dirty="0">
              <a:latin typeface="Georgia" panose="02040502050405020303" pitchFamily="18" charset="0"/>
            </a:endParaRPr>
          </a:p>
          <a:p>
            <a:pPr algn="just"/>
            <a:r>
              <a:rPr lang="es-CL" sz="1200" dirty="0">
                <a:latin typeface="Georgia" panose="02040502050405020303" pitchFamily="18" charset="0"/>
              </a:rPr>
              <a:t>El SII ha establecido en diversos oficios que la devolución de capital y sus reajustes es INR, el exceso es renta. Entre ellos están: </a:t>
            </a:r>
          </a:p>
          <a:p>
            <a:pPr algn="just"/>
            <a:endParaRPr lang="es-CL" sz="1200" b="1" u="sng" dirty="0">
              <a:latin typeface="Georgia" panose="02040502050405020303" pitchFamily="18" charset="0"/>
            </a:endParaRPr>
          </a:p>
          <a:p>
            <a:pPr algn="just"/>
            <a:r>
              <a:rPr lang="es-CL" sz="1200" b="1" u="sng" dirty="0">
                <a:latin typeface="Georgia" panose="02040502050405020303" pitchFamily="18" charset="0"/>
              </a:rPr>
              <a:t>Oficio </a:t>
            </a:r>
            <a:r>
              <a:rPr lang="es-CL" sz="1200" b="1" u="sng" dirty="0" err="1">
                <a:latin typeface="Georgia" panose="02040502050405020303" pitchFamily="18" charset="0"/>
              </a:rPr>
              <a:t>N°</a:t>
            </a:r>
            <a:r>
              <a:rPr lang="es-CL" sz="1200" b="1" u="sng" dirty="0">
                <a:latin typeface="Georgia" panose="02040502050405020303" pitchFamily="18" charset="0"/>
              </a:rPr>
              <a:t> 30 del año 2010:</a:t>
            </a:r>
            <a:r>
              <a:rPr lang="es-CL" sz="1200" b="1" dirty="0">
                <a:latin typeface="Georgia" panose="02040502050405020303" pitchFamily="18" charset="0"/>
              </a:rPr>
              <a:t> </a:t>
            </a:r>
            <a:r>
              <a:rPr lang="es-CL" sz="1200" dirty="0">
                <a:latin typeface="Georgia" panose="02040502050405020303" pitchFamily="18" charset="0"/>
              </a:rPr>
              <a:t>“</a:t>
            </a:r>
            <a:r>
              <a:rPr lang="es-ES" sz="1200" dirty="0">
                <a:latin typeface="Georgia" panose="02040502050405020303" pitchFamily="18" charset="0"/>
                <a:ea typeface="Times New Roman" panose="02020603050405020304" pitchFamily="18" charset="0"/>
                <a:cs typeface="Times New Roman" panose="02020603050405020304" pitchFamily="18" charset="0"/>
              </a:rPr>
              <a:t>En efecto, lo que queda sujeto al tratamiento que contempla el artículo 17 N°7 de la Ley sobre Impuesto a la Renta es la devolución de capital y su reajuste, y “devolver”, de acuerdo con su sentido natural y obvio, consiste en restituir algo a quien lo tenía antes; de manera que todo aquello que exceda del capital aportado por el socio en cuestión y su reajuste, no queda comprendido en el concepto de devolución de capital para los efectos tributarios a que se refiere la norma legal antes citada, y por el contrario, dicho exceso queda comprendido en el concepto de renta del artículo 2 N°1 de la ley del ramo, debiendo afectarse con el Impuesto de Primera Categoría y el Impuesto Global Complementario de acuerdo con las reglas generales.”</a:t>
            </a:r>
          </a:p>
          <a:p>
            <a:pPr lvl="1" algn="just"/>
            <a:endParaRPr lang="es-ES" sz="1200" dirty="0">
              <a:latin typeface="Georgia" panose="02040502050405020303"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es-ES" sz="1200" b="1" u="sng" dirty="0">
                <a:latin typeface="Georgia" panose="02040502050405020303" pitchFamily="18" charset="0"/>
                <a:ea typeface="Times New Roman" panose="02020603050405020304" pitchFamily="18" charset="0"/>
                <a:cs typeface="Times New Roman" panose="02020603050405020304" pitchFamily="18" charset="0"/>
              </a:rPr>
              <a:t>Oficio 859 del año 2014: </a:t>
            </a:r>
            <a:r>
              <a:rPr lang="es-ES" sz="1200" dirty="0">
                <a:latin typeface="Georgia" panose="02040502050405020303" pitchFamily="18" charset="0"/>
                <a:ea typeface="Times New Roman" panose="02020603050405020304" pitchFamily="18" charset="0"/>
                <a:cs typeface="Times New Roman" panose="02020603050405020304" pitchFamily="18" charset="0"/>
              </a:rPr>
              <a:t>“</a:t>
            </a:r>
            <a:r>
              <a:rPr lang="es-CL" sz="1200" dirty="0">
                <a:latin typeface="Georgia" panose="02040502050405020303" pitchFamily="18" charset="0"/>
              </a:rPr>
              <a:t>Conforme a lo anterior, lo dispuesto en el artículo 17, N°7, de la LIR, se justifica en la medida que la devolución del capital aportado y su reajuste, no implique para quien la recibe un incremento de patrimonio en los términos definidos por el citado artículo 2, N°1. Por tanto, todo monto que exceda del aporte y su reajuste, aun cuando se denomine por las partes como “devolución de capital”, constituirá renta de conformidad con el concepto amplio que contempla nuestra legislación y, por lo tanto, deberá tributar según las reglas generales sobre la materia.”</a:t>
            </a:r>
            <a:endParaRPr lang="es-CL" sz="1200" dirty="0">
              <a:latin typeface="Georgia" panose="02040502050405020303" pitchFamily="18" charset="0"/>
              <a:ea typeface="Times New Roman" panose="02020603050405020304" pitchFamily="18" charset="0"/>
              <a:cs typeface="Times New Roman" panose="02020603050405020304" pitchFamily="18" charset="0"/>
            </a:endParaRPr>
          </a:p>
          <a:p>
            <a:pPr lvl="2"/>
            <a:r>
              <a:rPr lang="es-CL" sz="1200" dirty="0">
                <a:latin typeface="Georgia" panose="02040502050405020303" pitchFamily="18" charset="0"/>
              </a:rPr>
              <a:t> </a:t>
            </a:r>
          </a:p>
          <a:p>
            <a:pPr marL="285750" indent="-285750">
              <a:buFont typeface="Wingdings" panose="05000000000000000000" pitchFamily="2" charset="2"/>
              <a:buChar char="Ø"/>
            </a:pPr>
            <a:endParaRPr lang="es-CL" sz="1400" dirty="0">
              <a:latin typeface="Georgia" panose="02040502050405020303" pitchFamily="18" charset="0"/>
            </a:endParaRPr>
          </a:p>
          <a:p>
            <a:pPr marL="285750" indent="-285750">
              <a:buFont typeface="Wingdings" panose="05000000000000000000" pitchFamily="2" charset="2"/>
              <a:buChar char="Ø"/>
            </a:pPr>
            <a:endParaRPr lang="es-CL" sz="1400" dirty="0">
              <a:latin typeface="Georgia" panose="02040502050405020303" pitchFamily="18" charset="0"/>
            </a:endParaRPr>
          </a:p>
        </p:txBody>
      </p:sp>
    </p:spTree>
    <p:extLst>
      <p:ext uri="{BB962C8B-B14F-4D97-AF65-F5344CB8AC3E}">
        <p14:creationId xmlns:p14="http://schemas.microsoft.com/office/powerpoint/2010/main" val="3090084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15" name="Title 1"/>
          <p:cNvSpPr txBox="1">
            <a:spLocks/>
          </p:cNvSpPr>
          <p:nvPr/>
        </p:nvSpPr>
        <p:spPr>
          <a:xfrm>
            <a:off x="430940" y="562368"/>
            <a:ext cx="8282120" cy="715024"/>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812/2021</a:t>
            </a:r>
          </a:p>
          <a:p>
            <a:r>
              <a:rPr lang="es-CL" sz="1600" dirty="0">
                <a:latin typeface="Georgia" panose="02040502050405020303" pitchFamily="18" charset="0"/>
              </a:rPr>
              <a:t>Posibilidad de hacer una disminución de capital en una S.A. con eliminación de acciones y aprovechar la pérdida. </a:t>
            </a:r>
          </a:p>
        </p:txBody>
      </p:sp>
      <p:sp>
        <p:nvSpPr>
          <p:cNvPr id="39" name="Slide Number Placeholder 38"/>
          <p:cNvSpPr>
            <a:spLocks noGrp="1"/>
          </p:cNvSpPr>
          <p:nvPr>
            <p:ph type="sldNum" sz="quarter" idx="4"/>
          </p:nvPr>
        </p:nvSpPr>
        <p:spPr/>
        <p:txBody>
          <a:bodyPr/>
          <a:lstStyle/>
          <a:p>
            <a:fld id="{016C0488-217C-405E-84A7-2C6B75A710C1}" type="slidenum">
              <a:rPr lang="en-US" smtClean="0"/>
              <a:t>14</a:t>
            </a:fld>
            <a:endParaRPr lang="en-US" dirty="0"/>
          </a:p>
        </p:txBody>
      </p:sp>
      <p:sp>
        <p:nvSpPr>
          <p:cNvPr id="43" name="TextBox 42">
            <a:extLst>
              <a:ext uri="{FF2B5EF4-FFF2-40B4-BE49-F238E27FC236}">
                <a16:creationId xmlns:a16="http://schemas.microsoft.com/office/drawing/2014/main" xmlns="" id="{16B10EB0-3931-4E83-8060-3FA9765DF65B}"/>
              </a:ext>
            </a:extLst>
          </p:cNvPr>
          <p:cNvSpPr txBox="1"/>
          <p:nvPr/>
        </p:nvSpPr>
        <p:spPr>
          <a:xfrm>
            <a:off x="466344" y="1423936"/>
            <a:ext cx="7632848" cy="307777"/>
          </a:xfrm>
          <a:prstGeom prst="rect">
            <a:avLst/>
          </a:prstGeom>
          <a:noFill/>
        </p:spPr>
        <p:txBody>
          <a:bodyPr wrap="square" rtlCol="0">
            <a:spAutoFit/>
          </a:bodyPr>
          <a:lstStyle/>
          <a:p>
            <a:r>
              <a:rPr lang="es-CL" sz="1400" b="1" dirty="0">
                <a:latin typeface="Georgia" panose="02040502050405020303" pitchFamily="18" charset="0"/>
              </a:rPr>
              <a:t>¿Hay una modificación a interpretaciones anteriores?</a:t>
            </a:r>
          </a:p>
        </p:txBody>
      </p:sp>
      <p:sp>
        <p:nvSpPr>
          <p:cNvPr id="2" name="Rectangle 1">
            <a:extLst>
              <a:ext uri="{FF2B5EF4-FFF2-40B4-BE49-F238E27FC236}">
                <a16:creationId xmlns:a16="http://schemas.microsoft.com/office/drawing/2014/main" xmlns="" id="{FB11AFDC-110A-477A-B7AC-10FFA959C546}"/>
              </a:ext>
            </a:extLst>
          </p:cNvPr>
          <p:cNvSpPr/>
          <p:nvPr/>
        </p:nvSpPr>
        <p:spPr>
          <a:xfrm>
            <a:off x="610360" y="1881639"/>
            <a:ext cx="7488832" cy="2031325"/>
          </a:xfrm>
          <a:prstGeom prst="rect">
            <a:avLst/>
          </a:prstGeom>
        </p:spPr>
        <p:txBody>
          <a:bodyPr wrap="square">
            <a:spAutoFit/>
          </a:bodyPr>
          <a:lstStyle/>
          <a:p>
            <a:pPr algn="ctr"/>
            <a:r>
              <a:rPr lang="es-CL" sz="1400" dirty="0">
                <a:latin typeface="Georgia" panose="02040502050405020303" pitchFamily="18" charset="0"/>
              </a:rPr>
              <a:t>Hasta aquí, a nuestro juicio, no hay novedades </a:t>
            </a:r>
            <a:r>
              <a:rPr lang="es-CL" sz="1400" b="1" dirty="0">
                <a:latin typeface="Georgia" panose="02040502050405020303" pitchFamily="18" charset="0"/>
              </a:rPr>
              <a:t>pero el Oficio también menciona que si el accionista recibe más capital que la inversión realizada, aquello es un ingreso no renta para el receptor.</a:t>
            </a:r>
          </a:p>
          <a:p>
            <a:pPr algn="ctr"/>
            <a:endParaRPr lang="es-CL" sz="1400" dirty="0">
              <a:latin typeface="Georgia" panose="02040502050405020303" pitchFamily="18" charset="0"/>
            </a:endParaRPr>
          </a:p>
          <a:p>
            <a:pPr algn="ctr"/>
            <a:r>
              <a:rPr lang="es-CL" sz="1400" dirty="0">
                <a:latin typeface="Georgia" panose="02040502050405020303" pitchFamily="18" charset="0"/>
              </a:rPr>
              <a:t>Entendemos que</a:t>
            </a:r>
            <a:r>
              <a:rPr lang="es-CL" sz="1400" b="1" u="sng" dirty="0">
                <a:latin typeface="Georgia" panose="02040502050405020303" pitchFamily="18" charset="0"/>
              </a:rPr>
              <a:t> SI </a:t>
            </a:r>
            <a:r>
              <a:rPr lang="es-CL" sz="1400" dirty="0">
                <a:latin typeface="Georgia" panose="02040502050405020303" pitchFamily="18" charset="0"/>
              </a:rPr>
              <a:t>hay una modificación, ya que la devolución de capital y sus reajustes eran considerados INR, el exceso era considerado renta al tratarse de un incremento de patrimonio. </a:t>
            </a:r>
          </a:p>
          <a:p>
            <a:pPr algn="ctr"/>
            <a:endParaRPr lang="es-CL" sz="1400" dirty="0">
              <a:latin typeface="Georgia" panose="02040502050405020303" pitchFamily="18" charset="0"/>
              <a:ea typeface="Times New Roman" panose="02020603050405020304" pitchFamily="18" charset="0"/>
            </a:endParaRPr>
          </a:p>
          <a:p>
            <a:pPr algn="ctr"/>
            <a:r>
              <a:rPr lang="es-CL" sz="1400" dirty="0">
                <a:latin typeface="Georgia" panose="02040502050405020303" pitchFamily="18" charset="0"/>
                <a:ea typeface="Times New Roman" panose="02020603050405020304" pitchFamily="18" charset="0"/>
              </a:rPr>
              <a:t>DISCUSIÓN….</a:t>
            </a:r>
            <a:endParaRPr lang="es-ES" sz="1400" dirty="0">
              <a:latin typeface="Georgia" panose="02040502050405020303" pitchFamily="18" charset="0"/>
              <a:ea typeface="Times New Roman" panose="02020603050405020304" pitchFamily="18" charset="0"/>
            </a:endParaRPr>
          </a:p>
        </p:txBody>
      </p:sp>
    </p:spTree>
    <p:extLst>
      <p:ext uri="{BB962C8B-B14F-4D97-AF65-F5344CB8AC3E}">
        <p14:creationId xmlns:p14="http://schemas.microsoft.com/office/powerpoint/2010/main" val="40316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39" name="Slide Number Placeholder 38"/>
          <p:cNvSpPr>
            <a:spLocks noGrp="1"/>
          </p:cNvSpPr>
          <p:nvPr>
            <p:ph type="sldNum" sz="quarter" idx="4"/>
          </p:nvPr>
        </p:nvSpPr>
        <p:spPr/>
        <p:txBody>
          <a:bodyPr/>
          <a:lstStyle/>
          <a:p>
            <a:fld id="{016C0488-217C-405E-84A7-2C6B75A710C1}" type="slidenum">
              <a:rPr lang="en-US" smtClean="0"/>
              <a:t>15</a:t>
            </a:fld>
            <a:endParaRPr lang="en-US" dirty="0"/>
          </a:p>
        </p:txBody>
      </p:sp>
      <p:sp>
        <p:nvSpPr>
          <p:cNvPr id="6" name="Title 1">
            <a:extLst>
              <a:ext uri="{FF2B5EF4-FFF2-40B4-BE49-F238E27FC236}">
                <a16:creationId xmlns:a16="http://schemas.microsoft.com/office/drawing/2014/main" xmlns="" id="{F2039D38-5D4D-4ACF-A04D-08B7210C1B47}"/>
              </a:ext>
            </a:extLst>
          </p:cNvPr>
          <p:cNvSpPr txBox="1">
            <a:spLocks/>
          </p:cNvSpPr>
          <p:nvPr/>
        </p:nvSpPr>
        <p:spPr>
          <a:xfrm>
            <a:off x="441005" y="1865785"/>
            <a:ext cx="8152984" cy="2571327"/>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algn="just">
              <a:spcBef>
                <a:spcPct val="40000"/>
              </a:spcBef>
            </a:pPr>
            <a:r>
              <a:rPr lang="es-CL" sz="1400" dirty="0">
                <a:solidFill>
                  <a:schemeClr val="accent2"/>
                </a:solidFill>
                <a:latin typeface="Georgia" panose="02040502050405020303" pitchFamily="18" charset="0"/>
              </a:rPr>
              <a:t>Artículo 31 </a:t>
            </a:r>
            <a:r>
              <a:rPr lang="es-CL" sz="1400" dirty="0" err="1">
                <a:solidFill>
                  <a:schemeClr val="accent2"/>
                </a:solidFill>
                <a:latin typeface="Georgia" panose="02040502050405020303" pitchFamily="18" charset="0"/>
              </a:rPr>
              <a:t>N°</a:t>
            </a:r>
            <a:r>
              <a:rPr lang="es-CL" sz="1400" dirty="0">
                <a:solidFill>
                  <a:schemeClr val="accent2"/>
                </a:solidFill>
                <a:latin typeface="Georgia" panose="02040502050405020303" pitchFamily="18" charset="0"/>
              </a:rPr>
              <a:t> 6 de la LIR</a:t>
            </a:r>
          </a:p>
          <a:p>
            <a:pPr algn="just">
              <a:spcBef>
                <a:spcPct val="40000"/>
              </a:spcBef>
            </a:pPr>
            <a:endParaRPr lang="es-CL" sz="1400" dirty="0">
              <a:solidFill>
                <a:schemeClr val="accent2"/>
              </a:solidFill>
              <a:latin typeface="Georgia" panose="02040502050405020303" pitchFamily="18" charset="0"/>
            </a:endParaRPr>
          </a:p>
          <a:p>
            <a:pPr algn="just">
              <a:spcBef>
                <a:spcPct val="40000"/>
              </a:spcBef>
            </a:pPr>
            <a:r>
              <a:rPr lang="es-CL" sz="1400" b="0" i="0" dirty="0">
                <a:latin typeface="Georgia" panose="02040502050405020303" pitchFamily="18" charset="0"/>
              </a:rPr>
              <a:t>“No obstante disposición legal en contrario, para fines tributarios, se aceptará como gasto la remuneración razonablemente proporcionada en los términos del párrafo anterior, que se asigne al socio, accionista o empresario individual que efectivamente trabaje en el negocio o empresa. En todo caso, dichas remuneraciones se considerarán rentas del artículo 42, número 1.”</a:t>
            </a:r>
            <a:endParaRPr lang="es-CL" sz="1400" b="0" i="0" dirty="0">
              <a:solidFill>
                <a:schemeClr val="accent2"/>
              </a:solidFill>
              <a:latin typeface="Georgia" panose="02040502050405020303" pitchFamily="18" charset="0"/>
            </a:endParaRPr>
          </a:p>
          <a:p>
            <a:pPr algn="just">
              <a:spcBef>
                <a:spcPct val="40000"/>
              </a:spcBef>
            </a:pPr>
            <a:endParaRPr lang="es-CL" sz="1200" dirty="0">
              <a:solidFill>
                <a:schemeClr val="accent2"/>
              </a:solidFill>
            </a:endParaRPr>
          </a:p>
          <a:p>
            <a:pPr marL="171450" indent="-171450" algn="just">
              <a:spcBef>
                <a:spcPct val="40000"/>
              </a:spcBef>
              <a:buFontTx/>
              <a:buChar char="-"/>
            </a:pPr>
            <a:endParaRPr lang="es-CL" sz="1200" b="0" i="0" dirty="0"/>
          </a:p>
          <a:p>
            <a:pPr marL="171450" indent="-171450" algn="just">
              <a:spcBef>
                <a:spcPct val="40000"/>
              </a:spcBef>
              <a:buFontTx/>
              <a:buChar char="-"/>
            </a:pPr>
            <a:endParaRPr lang="es-CL" sz="1200" b="0" i="0" dirty="0"/>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altLang="en-US" sz="1200" b="0" i="0" dirty="0"/>
          </a:p>
          <a:p>
            <a:pPr algn="just">
              <a:spcBef>
                <a:spcPct val="40000"/>
              </a:spcBef>
            </a:pPr>
            <a:endParaRPr lang="es-CL" sz="1200" dirty="0">
              <a:solidFill>
                <a:schemeClr val="accent2"/>
              </a:solidFill>
            </a:endParaRPr>
          </a:p>
          <a:p>
            <a:pPr algn="just">
              <a:spcBef>
                <a:spcPct val="40000"/>
              </a:spcBef>
            </a:pPr>
            <a:endParaRPr lang="es-CL" sz="825" b="0" i="0" dirty="0"/>
          </a:p>
          <a:p>
            <a:endParaRPr lang="es-CL" sz="825" dirty="0">
              <a:solidFill>
                <a:schemeClr val="accent2"/>
              </a:solidFill>
            </a:endParaRPr>
          </a:p>
          <a:p>
            <a:endParaRPr lang="es-CL" sz="825" dirty="0">
              <a:solidFill>
                <a:schemeClr val="accent2"/>
              </a:solidFill>
            </a:endParaRPr>
          </a:p>
          <a:p>
            <a:pPr marL="128588" indent="-128588" algn="just">
              <a:buFont typeface="Arial" panose="020B0604020202020204" pitchFamily="34" charset="0"/>
              <a:buChar char="•"/>
            </a:pPr>
            <a:endParaRPr lang="es-CL" sz="825" b="0" i="0" dirty="0"/>
          </a:p>
          <a:p>
            <a:pPr marL="128588" indent="-128588" algn="just">
              <a:buFont typeface="Arial" panose="020B0604020202020204" pitchFamily="34" charset="0"/>
              <a:buChar char="•"/>
            </a:pPr>
            <a:endParaRPr lang="es-CL" sz="825" b="0" i="0" dirty="0"/>
          </a:p>
        </p:txBody>
      </p:sp>
      <p:sp>
        <p:nvSpPr>
          <p:cNvPr id="7" name="Title 1">
            <a:extLst>
              <a:ext uri="{FF2B5EF4-FFF2-40B4-BE49-F238E27FC236}">
                <a16:creationId xmlns:a16="http://schemas.microsoft.com/office/drawing/2014/main" xmlns="" id="{3173575D-2D45-4AFD-8F14-B433983A589D}"/>
              </a:ext>
            </a:extLst>
          </p:cNvPr>
          <p:cNvSpPr txBox="1">
            <a:spLocks/>
          </p:cNvSpPr>
          <p:nvPr/>
        </p:nvSpPr>
        <p:spPr>
          <a:xfrm>
            <a:off x="441005" y="658252"/>
            <a:ext cx="8152984" cy="826532"/>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2717/2020 y 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2649/ 2020</a:t>
            </a:r>
          </a:p>
          <a:p>
            <a:pPr marL="0" lvl="2">
              <a:buClr>
                <a:srgbClr val="FFFFFF"/>
              </a:buClr>
            </a:pPr>
            <a:r>
              <a:rPr lang="es-CL" sz="1600" b="1" dirty="0">
                <a:latin typeface="Georgia" panose="02040502050405020303" pitchFamily="18" charset="0"/>
              </a:rPr>
              <a:t>Eliminación del Sueldo Patronal y Concepto de Trabajador</a:t>
            </a:r>
            <a:endParaRPr lang="es-CL" altLang="es-CL" sz="1600" b="1" i="1" dirty="0">
              <a:latin typeface="Georgia" panose="02040502050405020303" pitchFamily="18" charset="0"/>
            </a:endParaRPr>
          </a:p>
        </p:txBody>
      </p:sp>
    </p:spTree>
    <p:extLst>
      <p:ext uri="{BB962C8B-B14F-4D97-AF65-F5344CB8AC3E}">
        <p14:creationId xmlns:p14="http://schemas.microsoft.com/office/powerpoint/2010/main" val="655549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39" name="Slide Number Placeholder 38"/>
          <p:cNvSpPr>
            <a:spLocks noGrp="1"/>
          </p:cNvSpPr>
          <p:nvPr>
            <p:ph type="sldNum" sz="quarter" idx="4"/>
          </p:nvPr>
        </p:nvSpPr>
        <p:spPr/>
        <p:txBody>
          <a:bodyPr/>
          <a:lstStyle/>
          <a:p>
            <a:fld id="{016C0488-217C-405E-84A7-2C6B75A710C1}" type="slidenum">
              <a:rPr lang="en-US" smtClean="0"/>
              <a:t>16</a:t>
            </a:fld>
            <a:endParaRPr lang="en-US" dirty="0"/>
          </a:p>
        </p:txBody>
      </p:sp>
      <p:sp>
        <p:nvSpPr>
          <p:cNvPr id="6" name="Title 1">
            <a:extLst>
              <a:ext uri="{FF2B5EF4-FFF2-40B4-BE49-F238E27FC236}">
                <a16:creationId xmlns:a16="http://schemas.microsoft.com/office/drawing/2014/main" xmlns="" id="{F2039D38-5D4D-4ACF-A04D-08B7210C1B47}"/>
              </a:ext>
            </a:extLst>
          </p:cNvPr>
          <p:cNvSpPr txBox="1">
            <a:spLocks/>
          </p:cNvSpPr>
          <p:nvPr/>
        </p:nvSpPr>
        <p:spPr>
          <a:xfrm>
            <a:off x="441005" y="1865785"/>
            <a:ext cx="8152984" cy="386747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algn="just">
              <a:spcBef>
                <a:spcPct val="40000"/>
              </a:spcBef>
            </a:pPr>
            <a:r>
              <a:rPr lang="es-CL" sz="1200" i="0" dirty="0">
                <a:solidFill>
                  <a:schemeClr val="accent2"/>
                </a:solidFill>
                <a:latin typeface="Georgia" panose="02040502050405020303" pitchFamily="18" charset="0"/>
              </a:rPr>
              <a:t>Oficio </a:t>
            </a:r>
            <a:r>
              <a:rPr lang="es-CL" sz="1200" i="0" dirty="0" err="1">
                <a:solidFill>
                  <a:schemeClr val="accent2"/>
                </a:solidFill>
                <a:latin typeface="Georgia" panose="02040502050405020303" pitchFamily="18" charset="0"/>
              </a:rPr>
              <a:t>N°</a:t>
            </a:r>
            <a:r>
              <a:rPr lang="es-CL" sz="1200" i="0" dirty="0">
                <a:solidFill>
                  <a:schemeClr val="accent2"/>
                </a:solidFill>
                <a:latin typeface="Georgia" panose="02040502050405020303" pitchFamily="18" charset="0"/>
              </a:rPr>
              <a:t> 2717 del año 2020</a:t>
            </a:r>
          </a:p>
          <a:p>
            <a:pPr algn="just">
              <a:spcBef>
                <a:spcPct val="40000"/>
              </a:spcBef>
            </a:pPr>
            <a:endParaRPr lang="es-CL" sz="1400" b="0" i="0" dirty="0">
              <a:latin typeface="Georgia" panose="02040502050405020303" pitchFamily="18" charset="0"/>
            </a:endParaRPr>
          </a:p>
          <a:p>
            <a:pPr algn="just">
              <a:spcBef>
                <a:spcPct val="40000"/>
              </a:spcBef>
            </a:pPr>
            <a:r>
              <a:rPr lang="es-CL" sz="1200" b="0" i="0" dirty="0">
                <a:latin typeface="Georgia" panose="02040502050405020303" pitchFamily="18" charset="0"/>
              </a:rPr>
              <a:t>Antes de la Ley </a:t>
            </a:r>
            <a:r>
              <a:rPr lang="es-CL" sz="1200" b="0" i="0" dirty="0" err="1">
                <a:latin typeface="Georgia" panose="02040502050405020303" pitchFamily="18" charset="0"/>
              </a:rPr>
              <a:t>N°</a:t>
            </a:r>
            <a:r>
              <a:rPr lang="es-CL" sz="1200" b="0" i="0" dirty="0">
                <a:latin typeface="Georgia" panose="02040502050405020303" pitchFamily="18" charset="0"/>
              </a:rPr>
              <a:t> 21.210 las sociedades de personas, cuyos socios trabajaban en la sociedad tenían como tope el Sueldo Patronal.  </a:t>
            </a:r>
          </a:p>
          <a:p>
            <a:pPr algn="just">
              <a:spcBef>
                <a:spcPct val="40000"/>
              </a:spcBef>
            </a:pPr>
            <a:endParaRPr lang="es-CL" sz="1200" b="0" i="0" dirty="0">
              <a:latin typeface="Georgia" panose="02040502050405020303" pitchFamily="18" charset="0"/>
            </a:endParaRPr>
          </a:p>
          <a:p>
            <a:pPr algn="just">
              <a:spcBef>
                <a:spcPct val="40000"/>
              </a:spcBef>
            </a:pPr>
            <a:r>
              <a:rPr lang="es-CL" sz="1200" b="0" i="0" dirty="0">
                <a:latin typeface="Georgia" panose="02040502050405020303" pitchFamily="18" charset="0"/>
              </a:rPr>
              <a:t>Con la Ley 21.210 de 2020 se elimina el sueldo patronal para las sociedades de personas y a partir de 2020 cualquier tipo social puede deducir como gasto el sueldo de su socios o accionistas sin el tope del sueldo patronal.</a:t>
            </a:r>
          </a:p>
          <a:p>
            <a:pPr algn="just">
              <a:spcBef>
                <a:spcPct val="40000"/>
              </a:spcBef>
            </a:pPr>
            <a:endParaRPr lang="es-CL" sz="1200" b="0" i="0" dirty="0">
              <a:latin typeface="Georgia" panose="02040502050405020303" pitchFamily="18" charset="0"/>
            </a:endParaRPr>
          </a:p>
          <a:p>
            <a:pPr algn="just">
              <a:spcBef>
                <a:spcPct val="40000"/>
              </a:spcBef>
            </a:pPr>
            <a:r>
              <a:rPr lang="es-CL" sz="1200" b="0" i="0" dirty="0">
                <a:latin typeface="Georgia" panose="02040502050405020303" pitchFamily="18" charset="0"/>
              </a:rPr>
              <a:t>En virtud de la modificación legal, los propietarios de cualquier tipo social que trabajen en su empresa no tienen el tope del sueldo patronal y podrán tener un sueldo de mercado. </a:t>
            </a:r>
          </a:p>
          <a:p>
            <a:pPr algn="just">
              <a:spcBef>
                <a:spcPct val="40000"/>
              </a:spcBef>
            </a:pPr>
            <a:r>
              <a:rPr lang="es-CL" sz="1200" b="0" i="0" dirty="0">
                <a:latin typeface="Georgia" panose="02040502050405020303" pitchFamily="18" charset="0"/>
              </a:rPr>
              <a:t>Este sueldo, podrá ser deducido como gasto por la sociedad.</a:t>
            </a:r>
          </a:p>
          <a:p>
            <a:pPr algn="just">
              <a:spcBef>
                <a:spcPct val="40000"/>
              </a:spcBef>
            </a:pPr>
            <a:endParaRPr lang="es-CL" sz="1200" i="0" dirty="0">
              <a:latin typeface="Georgia" panose="02040502050405020303" pitchFamily="18" charset="0"/>
            </a:endParaRPr>
          </a:p>
          <a:p>
            <a:pPr algn="just">
              <a:spcBef>
                <a:spcPct val="40000"/>
              </a:spcBef>
            </a:pPr>
            <a:r>
              <a:rPr lang="es-CL" sz="1200" b="0" i="0" dirty="0">
                <a:latin typeface="Georgia" panose="02040502050405020303" pitchFamily="18" charset="0"/>
              </a:rPr>
              <a:t>En el Oficio analizado, el SII reconoce la nueva norma legal y además dispone que los propietarios “</a:t>
            </a:r>
            <a:r>
              <a:rPr lang="es-CL" sz="1200" i="0" dirty="0">
                <a:latin typeface="Georgia" panose="02040502050405020303" pitchFamily="18" charset="0"/>
              </a:rPr>
              <a:t>no califican bajo el concepto de “trabajadores”, al faltarles la dependencia y subordinación propia de un contrato de trabajo</a:t>
            </a:r>
            <a:r>
              <a:rPr lang="es-CL" sz="1200" b="0" i="0" dirty="0">
                <a:latin typeface="Georgia" panose="02040502050405020303" pitchFamily="18" charset="0"/>
              </a:rPr>
              <a:t>, en los hechos prestan servicios personales en la empresa, por lo que tributariamente corresponde aceptar como gasto una remuneración de mercado.”</a:t>
            </a:r>
            <a:endParaRPr lang="es-CL" sz="1200" b="0" i="0" dirty="0">
              <a:solidFill>
                <a:schemeClr val="accent2"/>
              </a:solidFill>
              <a:latin typeface="Georgia" panose="02040502050405020303" pitchFamily="18" charset="0"/>
            </a:endParaRPr>
          </a:p>
          <a:p>
            <a:pPr algn="just">
              <a:spcBef>
                <a:spcPct val="40000"/>
              </a:spcBef>
            </a:pPr>
            <a:endParaRPr lang="es-CL" sz="1200" dirty="0">
              <a:solidFill>
                <a:schemeClr val="accent2"/>
              </a:solidFill>
            </a:endParaRPr>
          </a:p>
          <a:p>
            <a:pPr algn="just">
              <a:spcBef>
                <a:spcPct val="40000"/>
              </a:spcBef>
            </a:pPr>
            <a:endParaRPr lang="es-CL" altLang="en-US" sz="1200" b="0" i="0" dirty="0"/>
          </a:p>
          <a:p>
            <a:pPr algn="just">
              <a:spcBef>
                <a:spcPct val="40000"/>
              </a:spcBef>
            </a:pPr>
            <a:endParaRPr lang="es-CL" sz="1200" dirty="0">
              <a:solidFill>
                <a:schemeClr val="accent2"/>
              </a:solidFill>
            </a:endParaRPr>
          </a:p>
          <a:p>
            <a:pPr algn="just">
              <a:spcBef>
                <a:spcPct val="40000"/>
              </a:spcBef>
            </a:pPr>
            <a:endParaRPr lang="es-CL" sz="825" b="0" i="0" dirty="0"/>
          </a:p>
          <a:p>
            <a:endParaRPr lang="es-CL" sz="825" dirty="0">
              <a:solidFill>
                <a:schemeClr val="accent2"/>
              </a:solidFill>
            </a:endParaRPr>
          </a:p>
          <a:p>
            <a:endParaRPr lang="es-CL" sz="825" dirty="0">
              <a:solidFill>
                <a:schemeClr val="accent2"/>
              </a:solidFill>
            </a:endParaRPr>
          </a:p>
          <a:p>
            <a:pPr marL="128588" indent="-128588" algn="just">
              <a:buFont typeface="Arial" panose="020B0604020202020204" pitchFamily="34" charset="0"/>
              <a:buChar char="•"/>
            </a:pPr>
            <a:endParaRPr lang="es-CL" sz="825" b="0" i="0" dirty="0"/>
          </a:p>
          <a:p>
            <a:pPr marL="128588" indent="-128588" algn="just">
              <a:buFont typeface="Arial" panose="020B0604020202020204" pitchFamily="34" charset="0"/>
              <a:buChar char="•"/>
            </a:pPr>
            <a:endParaRPr lang="es-CL" sz="825" b="0" i="0" dirty="0"/>
          </a:p>
        </p:txBody>
      </p:sp>
      <p:sp>
        <p:nvSpPr>
          <p:cNvPr id="8" name="Title 1">
            <a:extLst>
              <a:ext uri="{FF2B5EF4-FFF2-40B4-BE49-F238E27FC236}">
                <a16:creationId xmlns:a16="http://schemas.microsoft.com/office/drawing/2014/main" xmlns="" id="{97A508DB-8738-445B-9E43-2D05112173CD}"/>
              </a:ext>
            </a:extLst>
          </p:cNvPr>
          <p:cNvSpPr txBox="1">
            <a:spLocks/>
          </p:cNvSpPr>
          <p:nvPr/>
        </p:nvSpPr>
        <p:spPr>
          <a:xfrm>
            <a:off x="441005" y="658252"/>
            <a:ext cx="8152984" cy="826532"/>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2717/2020 y 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2649/ 2020</a:t>
            </a:r>
          </a:p>
          <a:p>
            <a:pPr marL="0" lvl="2">
              <a:buClr>
                <a:srgbClr val="FFFFFF"/>
              </a:buClr>
            </a:pPr>
            <a:r>
              <a:rPr lang="es-CL" sz="1600" b="1" dirty="0">
                <a:latin typeface="Georgia" panose="02040502050405020303" pitchFamily="18" charset="0"/>
              </a:rPr>
              <a:t>Eliminación del Sueldo Patronal y Concepto de Trabajador</a:t>
            </a:r>
            <a:endParaRPr lang="es-CL" altLang="es-CL" sz="1600" b="1" i="1" dirty="0">
              <a:latin typeface="Georgia" panose="02040502050405020303" pitchFamily="18" charset="0"/>
            </a:endParaRPr>
          </a:p>
        </p:txBody>
      </p:sp>
    </p:spTree>
    <p:extLst>
      <p:ext uri="{BB962C8B-B14F-4D97-AF65-F5344CB8AC3E}">
        <p14:creationId xmlns:p14="http://schemas.microsoft.com/office/powerpoint/2010/main" val="2084783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39" name="Slide Number Placeholder 38"/>
          <p:cNvSpPr>
            <a:spLocks noGrp="1"/>
          </p:cNvSpPr>
          <p:nvPr>
            <p:ph type="sldNum" sz="quarter" idx="4"/>
          </p:nvPr>
        </p:nvSpPr>
        <p:spPr/>
        <p:txBody>
          <a:bodyPr/>
          <a:lstStyle/>
          <a:p>
            <a:fld id="{016C0488-217C-405E-84A7-2C6B75A710C1}" type="slidenum">
              <a:rPr lang="en-US" smtClean="0"/>
              <a:t>17</a:t>
            </a:fld>
            <a:endParaRPr lang="en-US" dirty="0"/>
          </a:p>
        </p:txBody>
      </p:sp>
      <p:sp>
        <p:nvSpPr>
          <p:cNvPr id="6" name="Title 1">
            <a:extLst>
              <a:ext uri="{FF2B5EF4-FFF2-40B4-BE49-F238E27FC236}">
                <a16:creationId xmlns:a16="http://schemas.microsoft.com/office/drawing/2014/main" xmlns="" id="{F2039D38-5D4D-4ACF-A04D-08B7210C1B47}"/>
              </a:ext>
            </a:extLst>
          </p:cNvPr>
          <p:cNvSpPr txBox="1">
            <a:spLocks/>
          </p:cNvSpPr>
          <p:nvPr/>
        </p:nvSpPr>
        <p:spPr>
          <a:xfrm>
            <a:off x="441005" y="1865785"/>
            <a:ext cx="8152984" cy="350743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algn="just">
              <a:spcBef>
                <a:spcPct val="40000"/>
              </a:spcBef>
            </a:pPr>
            <a:r>
              <a:rPr lang="es-CL" sz="1200" i="0" dirty="0">
                <a:solidFill>
                  <a:schemeClr val="accent2"/>
                </a:solidFill>
                <a:latin typeface="Georgia" panose="02040502050405020303" pitchFamily="18" charset="0"/>
              </a:rPr>
              <a:t>Oficio </a:t>
            </a:r>
            <a:r>
              <a:rPr lang="es-CL" sz="1200" i="0" dirty="0" err="1">
                <a:solidFill>
                  <a:schemeClr val="accent2"/>
                </a:solidFill>
                <a:latin typeface="Georgia" panose="02040502050405020303" pitchFamily="18" charset="0"/>
              </a:rPr>
              <a:t>N°</a:t>
            </a:r>
            <a:r>
              <a:rPr lang="es-CL" sz="1200" i="0" dirty="0">
                <a:solidFill>
                  <a:schemeClr val="accent2"/>
                </a:solidFill>
                <a:latin typeface="Georgia" panose="02040502050405020303" pitchFamily="18" charset="0"/>
              </a:rPr>
              <a:t> 2649 del año 2020</a:t>
            </a:r>
          </a:p>
          <a:p>
            <a:pPr algn="just">
              <a:spcBef>
                <a:spcPct val="40000"/>
              </a:spcBef>
            </a:pPr>
            <a:r>
              <a:rPr lang="es-CL" sz="1200" i="0" dirty="0">
                <a:latin typeface="Georgia" panose="02040502050405020303" pitchFamily="18" charset="0"/>
              </a:rPr>
              <a:t>¿Qué pasa con las cotizaciones previsionales y la eliminación del sueldo patronal?</a:t>
            </a:r>
          </a:p>
          <a:p>
            <a:pPr algn="just">
              <a:spcBef>
                <a:spcPct val="40000"/>
              </a:spcBef>
            </a:pPr>
            <a:r>
              <a:rPr lang="es-CL" sz="1200" b="0" i="0" dirty="0">
                <a:latin typeface="Georgia" panose="02040502050405020303" pitchFamily="18" charset="0"/>
              </a:rPr>
              <a:t>En este oficio el SII, nuevamente se refiere al concepto de </a:t>
            </a:r>
            <a:r>
              <a:rPr lang="es-CL" sz="1200" i="0" dirty="0">
                <a:latin typeface="Georgia" panose="02040502050405020303" pitchFamily="18" charset="0"/>
              </a:rPr>
              <a:t>“trabajador”, </a:t>
            </a:r>
            <a:r>
              <a:rPr lang="es-CL" sz="1200" b="0" i="0" dirty="0">
                <a:latin typeface="Georgia" panose="02040502050405020303" pitchFamily="18" charset="0"/>
              </a:rPr>
              <a:t>señalando que:  “un accionista no califica bajo el concepto de “trabajador”, al faltarle la dependencia y subordinación propia de un contrato de trabajo. Luego, dado que la indemnización por años de servicio nace al término de un contrato de trabajo, como un derecho para los trabajadores, no puede un accionista que no cumple con el requisito básico de ser “trabajador”, acceder al beneficio establecido en las disposiciones laborales y en el artículo 17 </a:t>
            </a:r>
            <a:r>
              <a:rPr lang="es-CL" sz="1200" b="0" i="0" dirty="0" err="1">
                <a:latin typeface="Georgia" panose="02040502050405020303" pitchFamily="18" charset="0"/>
              </a:rPr>
              <a:t>Nº</a:t>
            </a:r>
            <a:r>
              <a:rPr lang="es-CL" sz="1200" b="0" i="0" dirty="0">
                <a:latin typeface="Georgia" panose="02040502050405020303" pitchFamily="18" charset="0"/>
              </a:rPr>
              <a:t> 13 de la LIR.”</a:t>
            </a:r>
          </a:p>
          <a:p>
            <a:pPr algn="just">
              <a:spcBef>
                <a:spcPct val="40000"/>
              </a:spcBef>
            </a:pPr>
            <a:endParaRPr lang="es-CL" sz="1200" b="0" i="0" dirty="0">
              <a:latin typeface="Georgia" panose="02040502050405020303" pitchFamily="18" charset="0"/>
            </a:endParaRPr>
          </a:p>
          <a:p>
            <a:pPr algn="just">
              <a:spcBef>
                <a:spcPct val="40000"/>
              </a:spcBef>
            </a:pPr>
            <a:r>
              <a:rPr lang="es-CL" sz="1200" b="0" i="0" dirty="0">
                <a:latin typeface="Georgia" panose="02040502050405020303" pitchFamily="18" charset="0"/>
              </a:rPr>
              <a:t>Luego agrega que “la indemnización no se incluye bajo el concepto de remuneración, por lo que no es posible aceptar la deducción como gasto necesario para producir la renta de una indemnización por años de servicio pagada a un accionista de la empresa.”</a:t>
            </a:r>
          </a:p>
          <a:p>
            <a:endParaRPr lang="es-CL" sz="825" dirty="0">
              <a:solidFill>
                <a:schemeClr val="accent2"/>
              </a:solidFill>
            </a:endParaRPr>
          </a:p>
          <a:p>
            <a:endParaRPr lang="es-CL" sz="825" dirty="0">
              <a:solidFill>
                <a:schemeClr val="accent2"/>
              </a:solidFill>
            </a:endParaRPr>
          </a:p>
          <a:p>
            <a:r>
              <a:rPr lang="es-CL" sz="1200" b="0" i="0" dirty="0">
                <a:latin typeface="Georgia" panose="02040502050405020303" pitchFamily="18" charset="0"/>
              </a:rPr>
              <a:t>En el Oficio analizado, el SII establece que el accionista no califica como trabajador de la empresa para efectos laborales, y por lo tanto la indemnización por años de servicio que reciba en virtud del término de su contrato no puede ser considerada como gasto por la sociedad (Art. 31 </a:t>
            </a:r>
            <a:r>
              <a:rPr lang="es-CL" sz="1200" b="0" i="0" dirty="0" err="1">
                <a:latin typeface="Georgia" panose="02040502050405020303" pitchFamily="18" charset="0"/>
              </a:rPr>
              <a:t>N°</a:t>
            </a:r>
            <a:r>
              <a:rPr lang="es-CL" sz="1200" b="0" i="0" dirty="0">
                <a:latin typeface="Georgia" panose="02040502050405020303" pitchFamily="18" charset="0"/>
              </a:rPr>
              <a:t> 6 de la LIR) y tampoco como ingreso no renta para el accionista (Art. 17 </a:t>
            </a:r>
            <a:r>
              <a:rPr lang="es-CL" sz="1200" b="0" i="0" dirty="0" err="1">
                <a:latin typeface="Georgia" panose="02040502050405020303" pitchFamily="18" charset="0"/>
              </a:rPr>
              <a:t>N°</a:t>
            </a:r>
            <a:r>
              <a:rPr lang="es-CL" sz="1200" b="0" i="0" dirty="0">
                <a:latin typeface="Georgia" panose="02040502050405020303" pitchFamily="18" charset="0"/>
              </a:rPr>
              <a:t> 13 de la LIR).</a:t>
            </a:r>
          </a:p>
          <a:p>
            <a:endParaRPr lang="es-CL" sz="825" dirty="0">
              <a:solidFill>
                <a:schemeClr val="accent2"/>
              </a:solidFill>
            </a:endParaRPr>
          </a:p>
          <a:p>
            <a:pPr marL="128588" indent="-128588" algn="just">
              <a:buFont typeface="Arial" panose="020B0604020202020204" pitchFamily="34" charset="0"/>
              <a:buChar char="•"/>
            </a:pPr>
            <a:endParaRPr lang="es-CL" sz="825" b="0" i="0" dirty="0"/>
          </a:p>
          <a:p>
            <a:pPr marL="128588" indent="-128588" algn="just">
              <a:buFont typeface="Arial" panose="020B0604020202020204" pitchFamily="34" charset="0"/>
              <a:buChar char="•"/>
            </a:pPr>
            <a:endParaRPr lang="es-CL" sz="825" b="0" i="0" dirty="0"/>
          </a:p>
        </p:txBody>
      </p:sp>
      <p:sp>
        <p:nvSpPr>
          <p:cNvPr id="7" name="Title 1">
            <a:extLst>
              <a:ext uri="{FF2B5EF4-FFF2-40B4-BE49-F238E27FC236}">
                <a16:creationId xmlns:a16="http://schemas.microsoft.com/office/drawing/2014/main" xmlns="" id="{8A974CC6-C220-481E-9620-54840912D76D}"/>
              </a:ext>
            </a:extLst>
          </p:cNvPr>
          <p:cNvSpPr txBox="1">
            <a:spLocks/>
          </p:cNvSpPr>
          <p:nvPr/>
        </p:nvSpPr>
        <p:spPr>
          <a:xfrm>
            <a:off x="441005" y="658252"/>
            <a:ext cx="8152984" cy="826532"/>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2717/2020 y 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2649/ 2020</a:t>
            </a:r>
          </a:p>
          <a:p>
            <a:pPr marL="0" lvl="2">
              <a:buClr>
                <a:srgbClr val="FFFFFF"/>
              </a:buClr>
            </a:pPr>
            <a:r>
              <a:rPr lang="es-CL" sz="1600" b="1" dirty="0">
                <a:latin typeface="Georgia" panose="02040502050405020303" pitchFamily="18" charset="0"/>
              </a:rPr>
              <a:t>Eliminación del Sueldo Patronal y Concepto de Trabajador</a:t>
            </a:r>
            <a:endParaRPr lang="es-CL" altLang="es-CL" sz="1600" b="1" i="1" dirty="0">
              <a:latin typeface="Georgia" panose="02040502050405020303" pitchFamily="18" charset="0"/>
            </a:endParaRPr>
          </a:p>
        </p:txBody>
      </p:sp>
    </p:spTree>
    <p:extLst>
      <p:ext uri="{BB962C8B-B14F-4D97-AF65-F5344CB8AC3E}">
        <p14:creationId xmlns:p14="http://schemas.microsoft.com/office/powerpoint/2010/main" val="898532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39" name="Slide Number Placeholder 38"/>
          <p:cNvSpPr>
            <a:spLocks noGrp="1"/>
          </p:cNvSpPr>
          <p:nvPr>
            <p:ph type="sldNum" sz="quarter" idx="4"/>
          </p:nvPr>
        </p:nvSpPr>
        <p:spPr/>
        <p:txBody>
          <a:bodyPr/>
          <a:lstStyle/>
          <a:p>
            <a:fld id="{016C0488-217C-405E-84A7-2C6B75A710C1}" type="slidenum">
              <a:rPr lang="en-US" smtClean="0"/>
              <a:t>18</a:t>
            </a:fld>
            <a:endParaRPr lang="en-US" dirty="0"/>
          </a:p>
        </p:txBody>
      </p:sp>
      <p:sp>
        <p:nvSpPr>
          <p:cNvPr id="6" name="Title 1">
            <a:extLst>
              <a:ext uri="{FF2B5EF4-FFF2-40B4-BE49-F238E27FC236}">
                <a16:creationId xmlns:a16="http://schemas.microsoft.com/office/drawing/2014/main" xmlns="" id="{F2039D38-5D4D-4ACF-A04D-08B7210C1B47}"/>
              </a:ext>
            </a:extLst>
          </p:cNvPr>
          <p:cNvSpPr txBox="1">
            <a:spLocks/>
          </p:cNvSpPr>
          <p:nvPr/>
        </p:nvSpPr>
        <p:spPr>
          <a:xfrm>
            <a:off x="495508" y="1988840"/>
            <a:ext cx="8152984" cy="350743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endParaRPr lang="es-CL" sz="1400" dirty="0">
              <a:solidFill>
                <a:schemeClr val="accent2"/>
              </a:solidFill>
              <a:latin typeface="Georgia" panose="02040502050405020303" pitchFamily="18" charset="0"/>
            </a:endParaRPr>
          </a:p>
          <a:p>
            <a:pPr marL="128588" indent="-128588" algn="just">
              <a:buFont typeface="Arial" panose="020B0604020202020204" pitchFamily="34" charset="0"/>
              <a:buChar char="•"/>
            </a:pPr>
            <a:endParaRPr lang="es-CL" sz="825" b="0" i="0" dirty="0"/>
          </a:p>
          <a:p>
            <a:pPr marL="128588" indent="-128588" algn="just">
              <a:buFont typeface="Arial" panose="020B0604020202020204" pitchFamily="34" charset="0"/>
              <a:buChar char="•"/>
            </a:pPr>
            <a:endParaRPr lang="es-CL" sz="825" b="0" i="0" dirty="0"/>
          </a:p>
        </p:txBody>
      </p:sp>
      <p:sp>
        <p:nvSpPr>
          <p:cNvPr id="7" name="TextBox 6">
            <a:extLst>
              <a:ext uri="{FF2B5EF4-FFF2-40B4-BE49-F238E27FC236}">
                <a16:creationId xmlns:a16="http://schemas.microsoft.com/office/drawing/2014/main" xmlns="" id="{C2284594-B831-46D0-9C7B-63A22BA3C3FE}"/>
              </a:ext>
            </a:extLst>
          </p:cNvPr>
          <p:cNvSpPr txBox="1"/>
          <p:nvPr/>
        </p:nvSpPr>
        <p:spPr>
          <a:xfrm>
            <a:off x="466344" y="1423936"/>
            <a:ext cx="7632848" cy="307777"/>
          </a:xfrm>
          <a:prstGeom prst="rect">
            <a:avLst/>
          </a:prstGeom>
          <a:noFill/>
        </p:spPr>
        <p:txBody>
          <a:bodyPr wrap="square" rtlCol="0">
            <a:spAutoFit/>
          </a:bodyPr>
          <a:lstStyle/>
          <a:p>
            <a:r>
              <a:rPr lang="es-CL" sz="1400" b="1" dirty="0">
                <a:latin typeface="Georgia" panose="02040502050405020303" pitchFamily="18" charset="0"/>
              </a:rPr>
              <a:t>Análisis</a:t>
            </a:r>
          </a:p>
        </p:txBody>
      </p:sp>
      <p:sp>
        <p:nvSpPr>
          <p:cNvPr id="3" name="TextBox 2">
            <a:extLst>
              <a:ext uri="{FF2B5EF4-FFF2-40B4-BE49-F238E27FC236}">
                <a16:creationId xmlns:a16="http://schemas.microsoft.com/office/drawing/2014/main" xmlns="" id="{680613DA-797D-4583-A524-3203A47924DB}"/>
              </a:ext>
            </a:extLst>
          </p:cNvPr>
          <p:cNvSpPr txBox="1"/>
          <p:nvPr/>
        </p:nvSpPr>
        <p:spPr>
          <a:xfrm>
            <a:off x="495508" y="2204864"/>
            <a:ext cx="7964924" cy="1661993"/>
          </a:xfrm>
          <a:prstGeom prst="rect">
            <a:avLst/>
          </a:prstGeom>
          <a:noFill/>
        </p:spPr>
        <p:txBody>
          <a:bodyPr wrap="square" rtlCol="0">
            <a:spAutoFit/>
          </a:bodyPr>
          <a:lstStyle/>
          <a:p>
            <a:pPr marL="285750" indent="-285750">
              <a:buFont typeface="Arial" panose="020B0604020202020204" pitchFamily="34" charset="0"/>
              <a:buChar char="•"/>
            </a:pPr>
            <a:r>
              <a:rPr lang="es-CL" sz="1200" dirty="0">
                <a:latin typeface="Georgia" panose="02040502050405020303" pitchFamily="18" charset="0"/>
              </a:rPr>
              <a:t>El SII en los Oficios mencionados, interpreta normas de carácter laboral, esto es la calificación de una persona como trabajador o no. </a:t>
            </a:r>
          </a:p>
          <a:p>
            <a:pPr marL="285750" indent="-285750">
              <a:buFont typeface="Arial" panose="020B0604020202020204" pitchFamily="34" charset="0"/>
              <a:buChar char="•"/>
            </a:pPr>
            <a:endParaRPr lang="es-CL" sz="1200" dirty="0">
              <a:latin typeface="Georgia" panose="02040502050405020303" pitchFamily="18" charset="0"/>
            </a:endParaRPr>
          </a:p>
          <a:p>
            <a:pPr marL="285750" indent="-285750">
              <a:buFont typeface="Arial" panose="020B0604020202020204" pitchFamily="34" charset="0"/>
              <a:buChar char="•"/>
            </a:pPr>
            <a:r>
              <a:rPr lang="es-CL" sz="1200" dirty="0">
                <a:latin typeface="Georgia" panose="02040502050405020303" pitchFamily="18" charset="0"/>
              </a:rPr>
              <a:t>Puede el SII interpretar temas laborales?</a:t>
            </a:r>
          </a:p>
          <a:p>
            <a:endParaRPr lang="es-CL" sz="1200" dirty="0">
              <a:latin typeface="Georgia" panose="02040502050405020303" pitchFamily="18" charset="0"/>
            </a:endParaRPr>
          </a:p>
          <a:p>
            <a:endParaRPr lang="es-CL" sz="1200" dirty="0">
              <a:latin typeface="Georgia" panose="02040502050405020303" pitchFamily="18" charset="0"/>
            </a:endParaRPr>
          </a:p>
          <a:p>
            <a:r>
              <a:rPr lang="es-CL" sz="1200" dirty="0">
                <a:latin typeface="Georgia" panose="02040502050405020303" pitchFamily="18" charset="0"/>
              </a:rPr>
              <a:t>DISCUSIÓN…</a:t>
            </a:r>
          </a:p>
          <a:p>
            <a:pPr marL="285750" indent="-285750">
              <a:buFont typeface="Arial" panose="020B0604020202020204" pitchFamily="34" charset="0"/>
              <a:buChar char="•"/>
            </a:pPr>
            <a:endParaRPr lang="es-CL" dirty="0"/>
          </a:p>
        </p:txBody>
      </p:sp>
      <p:sp>
        <p:nvSpPr>
          <p:cNvPr id="9" name="Title 1">
            <a:extLst>
              <a:ext uri="{FF2B5EF4-FFF2-40B4-BE49-F238E27FC236}">
                <a16:creationId xmlns:a16="http://schemas.microsoft.com/office/drawing/2014/main" xmlns="" id="{22162316-D3F2-4E05-9A9B-91361094ADCB}"/>
              </a:ext>
            </a:extLst>
          </p:cNvPr>
          <p:cNvSpPr txBox="1">
            <a:spLocks/>
          </p:cNvSpPr>
          <p:nvPr/>
        </p:nvSpPr>
        <p:spPr>
          <a:xfrm>
            <a:off x="441005" y="658252"/>
            <a:ext cx="8152984" cy="826532"/>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2717/2020 y Oficio </a:t>
            </a:r>
            <a:r>
              <a:rPr lang="es-CL" altLang="es-CL" sz="1600" b="1" i="1" dirty="0" err="1">
                <a:latin typeface="Georgia" panose="02040502050405020303" pitchFamily="18" charset="0"/>
              </a:rPr>
              <a:t>N°</a:t>
            </a:r>
            <a:r>
              <a:rPr lang="es-CL" altLang="es-CL" sz="1600" b="1" i="1" dirty="0">
                <a:latin typeface="Georgia" panose="02040502050405020303" pitchFamily="18" charset="0"/>
              </a:rPr>
              <a:t> 2649/ 2020</a:t>
            </a:r>
          </a:p>
          <a:p>
            <a:pPr marL="0" lvl="2">
              <a:buClr>
                <a:srgbClr val="FFFFFF"/>
              </a:buClr>
            </a:pPr>
            <a:r>
              <a:rPr lang="es-CL" sz="1600" b="1" dirty="0">
                <a:latin typeface="Georgia" panose="02040502050405020303" pitchFamily="18" charset="0"/>
              </a:rPr>
              <a:t>Eliminación del Sueldo Patronal y Concepto de Trabajador</a:t>
            </a:r>
            <a:endParaRPr lang="es-CL" altLang="es-CL" sz="1600" b="1" i="1" dirty="0">
              <a:latin typeface="Georgia" panose="02040502050405020303" pitchFamily="18" charset="0"/>
            </a:endParaRPr>
          </a:p>
        </p:txBody>
      </p:sp>
    </p:spTree>
    <p:extLst>
      <p:ext uri="{BB962C8B-B14F-4D97-AF65-F5344CB8AC3E}">
        <p14:creationId xmlns:p14="http://schemas.microsoft.com/office/powerpoint/2010/main" val="156361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39" name="Slide Number Placeholder 38"/>
          <p:cNvSpPr>
            <a:spLocks noGrp="1"/>
          </p:cNvSpPr>
          <p:nvPr>
            <p:ph type="sldNum" sz="quarter" idx="4"/>
          </p:nvPr>
        </p:nvSpPr>
        <p:spPr/>
        <p:txBody>
          <a:bodyPr/>
          <a:lstStyle/>
          <a:p>
            <a:fld id="{016C0488-217C-405E-84A7-2C6B75A710C1}" type="slidenum">
              <a:rPr lang="en-US" smtClean="0"/>
              <a:t>19</a:t>
            </a:fld>
            <a:endParaRPr lang="en-US" dirty="0"/>
          </a:p>
        </p:txBody>
      </p:sp>
      <p:sp>
        <p:nvSpPr>
          <p:cNvPr id="6" name="Title 1">
            <a:extLst>
              <a:ext uri="{FF2B5EF4-FFF2-40B4-BE49-F238E27FC236}">
                <a16:creationId xmlns:a16="http://schemas.microsoft.com/office/drawing/2014/main" xmlns="" id="{F2039D38-5D4D-4ACF-A04D-08B7210C1B47}"/>
              </a:ext>
            </a:extLst>
          </p:cNvPr>
          <p:cNvSpPr txBox="1">
            <a:spLocks/>
          </p:cNvSpPr>
          <p:nvPr/>
        </p:nvSpPr>
        <p:spPr>
          <a:xfrm>
            <a:off x="441005" y="1865785"/>
            <a:ext cx="7587379" cy="278735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algn="just">
              <a:spcBef>
                <a:spcPct val="40000"/>
              </a:spcBef>
            </a:pPr>
            <a:r>
              <a:rPr lang="es-CL" sz="1400" dirty="0">
                <a:solidFill>
                  <a:schemeClr val="accent2"/>
                </a:solidFill>
                <a:latin typeface="Georgia" panose="02040502050405020303" pitchFamily="18" charset="0"/>
              </a:rPr>
              <a:t>Artículo 31 N° 3 de la LIR, párrafo 4</a:t>
            </a:r>
          </a:p>
          <a:p>
            <a:pPr algn="just">
              <a:spcBef>
                <a:spcPct val="40000"/>
              </a:spcBef>
            </a:pPr>
            <a:endParaRPr lang="es-CL" sz="1400" dirty="0">
              <a:solidFill>
                <a:schemeClr val="accent2"/>
              </a:solidFill>
              <a:latin typeface="Georgia" panose="02040502050405020303" pitchFamily="18" charset="0"/>
            </a:endParaRPr>
          </a:p>
          <a:p>
            <a:pPr algn="just"/>
            <a:r>
              <a:rPr lang="es-ES" sz="1400" b="0" dirty="0"/>
              <a:t>“</a:t>
            </a:r>
            <a:r>
              <a:rPr lang="es-ES" sz="1200" b="0" i="0" dirty="0">
                <a:latin typeface="Georgia" panose="02040502050405020303" pitchFamily="18" charset="0"/>
              </a:rPr>
              <a:t>En conformidad con lo dispuesto en la ley número 20.920, que establece marco para la gestión de residuos, la responsabilidad extendida del productor y fomento al reciclaje, no se aceptará como gasto y se afectará con el impuesto único establecido en el inciso primero del artículo 21, la destrucción voluntaria de materias primas, insumos o bienes procesados o terminados que puedan ser entregados gratuitamente en los términos de los párrafos anteriores.”</a:t>
            </a:r>
          </a:p>
          <a:p>
            <a:r>
              <a:rPr lang="es-ES" sz="1200" b="0" i="0" dirty="0">
                <a:latin typeface="Georgia" panose="02040502050405020303" pitchFamily="18" charset="0"/>
              </a:rPr>
              <a:t> </a:t>
            </a:r>
          </a:p>
          <a:p>
            <a:pPr algn="just">
              <a:spcBef>
                <a:spcPct val="40000"/>
              </a:spcBef>
            </a:pPr>
            <a:endParaRPr lang="es-CL" sz="1400" dirty="0">
              <a:solidFill>
                <a:schemeClr val="accent2"/>
              </a:solidFill>
              <a:latin typeface="Georgia" panose="02040502050405020303" pitchFamily="18" charset="0"/>
            </a:endParaRPr>
          </a:p>
          <a:p>
            <a:pPr algn="just">
              <a:spcBef>
                <a:spcPct val="40000"/>
              </a:spcBef>
            </a:pPr>
            <a:endParaRPr lang="es-CL" sz="1400" dirty="0">
              <a:solidFill>
                <a:schemeClr val="accent2"/>
              </a:solidFill>
              <a:latin typeface="Georgia" panose="02040502050405020303" pitchFamily="18" charset="0"/>
            </a:endParaRPr>
          </a:p>
          <a:p>
            <a:pPr algn="just">
              <a:spcBef>
                <a:spcPct val="40000"/>
              </a:spcBef>
            </a:pPr>
            <a:endParaRPr lang="es-CL" sz="1400" dirty="0">
              <a:solidFill>
                <a:schemeClr val="accent2"/>
              </a:solidFill>
              <a:latin typeface="Georgia" panose="02040502050405020303" pitchFamily="18" charset="0"/>
            </a:endParaRPr>
          </a:p>
          <a:p>
            <a:pPr algn="just">
              <a:spcBef>
                <a:spcPct val="40000"/>
              </a:spcBef>
            </a:pPr>
            <a:endParaRPr lang="es-CL" sz="1200" b="0" i="0" dirty="0"/>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altLang="en-US" sz="1200" b="0" i="0" dirty="0"/>
          </a:p>
          <a:p>
            <a:pPr algn="just">
              <a:spcBef>
                <a:spcPct val="40000"/>
              </a:spcBef>
            </a:pPr>
            <a:endParaRPr lang="es-CL" sz="1200" dirty="0">
              <a:solidFill>
                <a:schemeClr val="accent2"/>
              </a:solidFill>
            </a:endParaRPr>
          </a:p>
          <a:p>
            <a:pPr algn="just">
              <a:spcBef>
                <a:spcPct val="40000"/>
              </a:spcBef>
            </a:pPr>
            <a:endParaRPr lang="es-CL" sz="825" b="0" i="0" dirty="0"/>
          </a:p>
          <a:p>
            <a:endParaRPr lang="es-CL" sz="825" dirty="0">
              <a:solidFill>
                <a:schemeClr val="accent2"/>
              </a:solidFill>
            </a:endParaRPr>
          </a:p>
          <a:p>
            <a:endParaRPr lang="es-CL" sz="825" dirty="0">
              <a:solidFill>
                <a:schemeClr val="accent2"/>
              </a:solidFill>
            </a:endParaRPr>
          </a:p>
          <a:p>
            <a:pPr marL="128588" indent="-128588" algn="just">
              <a:buFont typeface="Arial" panose="020B0604020202020204" pitchFamily="34" charset="0"/>
              <a:buChar char="•"/>
            </a:pPr>
            <a:endParaRPr lang="es-CL" sz="825" b="0" i="0" dirty="0"/>
          </a:p>
          <a:p>
            <a:pPr marL="128588" indent="-128588" algn="just">
              <a:buFont typeface="Arial" panose="020B0604020202020204" pitchFamily="34" charset="0"/>
              <a:buChar char="•"/>
            </a:pPr>
            <a:endParaRPr lang="es-CL" sz="825" b="0" i="0" dirty="0"/>
          </a:p>
        </p:txBody>
      </p:sp>
      <p:sp>
        <p:nvSpPr>
          <p:cNvPr id="7" name="Title 1">
            <a:extLst>
              <a:ext uri="{FF2B5EF4-FFF2-40B4-BE49-F238E27FC236}">
                <a16:creationId xmlns:a16="http://schemas.microsoft.com/office/drawing/2014/main" xmlns="" id="{3173575D-2D45-4AFD-8F14-B433983A589D}"/>
              </a:ext>
            </a:extLst>
          </p:cNvPr>
          <p:cNvSpPr txBox="1">
            <a:spLocks/>
          </p:cNvSpPr>
          <p:nvPr/>
        </p:nvSpPr>
        <p:spPr>
          <a:xfrm>
            <a:off x="441005" y="658252"/>
            <a:ext cx="8152984" cy="826532"/>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N° 2630/2020 </a:t>
            </a:r>
          </a:p>
          <a:p>
            <a:pPr marL="0" lvl="2">
              <a:buClr>
                <a:srgbClr val="FFFFFF"/>
              </a:buClr>
            </a:pPr>
            <a:r>
              <a:rPr lang="es-CL" sz="1600" b="1" dirty="0">
                <a:latin typeface="Georgia" panose="02040502050405020303" pitchFamily="18" charset="0"/>
              </a:rPr>
              <a:t>Tratamiento tributario de la destrucción voluntaria de alimentos</a:t>
            </a:r>
          </a:p>
          <a:p>
            <a:pPr marL="0" lvl="2">
              <a:buClr>
                <a:srgbClr val="FFFFFF"/>
              </a:buClr>
            </a:pPr>
            <a:endParaRPr lang="es-CL" altLang="es-CL" sz="1600" b="1" i="1" dirty="0">
              <a:latin typeface="Georgia" panose="02040502050405020303" pitchFamily="18" charset="0"/>
            </a:endParaRPr>
          </a:p>
        </p:txBody>
      </p:sp>
    </p:spTree>
    <p:extLst>
      <p:ext uri="{BB962C8B-B14F-4D97-AF65-F5344CB8AC3E}">
        <p14:creationId xmlns:p14="http://schemas.microsoft.com/office/powerpoint/2010/main" val="2433851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39" name="Slide Number Placeholder 38"/>
          <p:cNvSpPr>
            <a:spLocks noGrp="1"/>
          </p:cNvSpPr>
          <p:nvPr>
            <p:ph type="sldNum" sz="quarter" idx="4"/>
          </p:nvPr>
        </p:nvSpPr>
        <p:spPr/>
        <p:txBody>
          <a:bodyPr/>
          <a:lstStyle/>
          <a:p>
            <a:fld id="{016C0488-217C-405E-84A7-2C6B75A710C1}" type="slidenum">
              <a:rPr lang="en-US" smtClean="0"/>
              <a:t>20</a:t>
            </a:fld>
            <a:endParaRPr lang="en-US" dirty="0"/>
          </a:p>
        </p:txBody>
      </p:sp>
      <p:sp>
        <p:nvSpPr>
          <p:cNvPr id="6" name="Title 1">
            <a:extLst>
              <a:ext uri="{FF2B5EF4-FFF2-40B4-BE49-F238E27FC236}">
                <a16:creationId xmlns:a16="http://schemas.microsoft.com/office/drawing/2014/main" xmlns="" id="{F2039D38-5D4D-4ACF-A04D-08B7210C1B47}"/>
              </a:ext>
            </a:extLst>
          </p:cNvPr>
          <p:cNvSpPr txBox="1">
            <a:spLocks/>
          </p:cNvSpPr>
          <p:nvPr/>
        </p:nvSpPr>
        <p:spPr>
          <a:xfrm>
            <a:off x="441005" y="1865785"/>
            <a:ext cx="8186389" cy="4299519"/>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algn="just">
              <a:spcBef>
                <a:spcPct val="40000"/>
              </a:spcBef>
            </a:pPr>
            <a:r>
              <a:rPr lang="es-CL" sz="1400" i="0" dirty="0">
                <a:solidFill>
                  <a:schemeClr val="accent2"/>
                </a:solidFill>
                <a:latin typeface="Georgia" panose="02040502050405020303" pitchFamily="18" charset="0"/>
              </a:rPr>
              <a:t>Circular N° 53, de 10 de agosto de 2020, en relación al párrafo 4 del artículo 31 N°3:</a:t>
            </a:r>
          </a:p>
          <a:p>
            <a:pPr algn="just">
              <a:spcBef>
                <a:spcPct val="40000"/>
              </a:spcBef>
            </a:pPr>
            <a:r>
              <a:rPr lang="es-ES" sz="1400" dirty="0"/>
              <a:t>“</a:t>
            </a:r>
            <a:r>
              <a:rPr lang="es-ES" sz="1200" i="0" dirty="0">
                <a:latin typeface="Georgia" panose="02040502050405020303" pitchFamily="18" charset="0"/>
              </a:rPr>
              <a:t>a diferencia del párrafo segundo</a:t>
            </a:r>
            <a:r>
              <a:rPr lang="es-ES" sz="1200" b="0" i="0" dirty="0">
                <a:latin typeface="Georgia" panose="02040502050405020303" pitchFamily="18" charset="0"/>
              </a:rPr>
              <a:t>, nuevo, ya comentado (ver apartado 3.3.1.1.), </a:t>
            </a:r>
            <a:r>
              <a:rPr lang="es-ES" sz="1200" i="0" dirty="0">
                <a:latin typeface="Georgia" panose="02040502050405020303" pitchFamily="18" charset="0"/>
              </a:rPr>
              <a:t>este párrafo cuarto no trata de productos cuya comercialización se ha vuelto inviable</a:t>
            </a:r>
            <a:r>
              <a:rPr lang="es-ES" sz="1200" b="0" i="0" dirty="0">
                <a:latin typeface="Georgia" panose="02040502050405020303" pitchFamily="18" charset="0"/>
              </a:rPr>
              <a:t> por diversas razones </a:t>
            </a:r>
            <a:r>
              <a:rPr lang="es-ES" sz="1200" i="0" dirty="0">
                <a:latin typeface="Georgia" panose="02040502050405020303" pitchFamily="18" charset="0"/>
              </a:rPr>
              <a:t>sino de productos sometidos a las normas sobre gestión de residuos, atendida la responsabilidad extendida del productor y fomento al reciclaje. </a:t>
            </a:r>
          </a:p>
          <a:p>
            <a:pPr algn="just">
              <a:spcBef>
                <a:spcPct val="40000"/>
              </a:spcBef>
            </a:pPr>
            <a:endParaRPr lang="es-ES" sz="1200" i="0" dirty="0">
              <a:latin typeface="Georgia" panose="02040502050405020303" pitchFamily="18" charset="0"/>
            </a:endParaRPr>
          </a:p>
          <a:p>
            <a:r>
              <a:rPr lang="es-ES" sz="1200" b="0" i="0" dirty="0">
                <a:latin typeface="Georgia" panose="02040502050405020303" pitchFamily="18" charset="0"/>
              </a:rPr>
              <a:t>Por la misma, razón, los productos a que se refiere el párrafo cuarto no siempre serán de aquellos que conservan “sus condiciones para el consumo o uso”, debiendo darse a este párrafo cuarto una interpretación consistente con la naturaleza de las materias primas, insumos o bienes procesados o terminados de que trata la Ley N° 20.920.” </a:t>
            </a:r>
          </a:p>
          <a:p>
            <a:pPr algn="just"/>
            <a:endParaRPr lang="es-ES" sz="1200" b="0" i="0" dirty="0">
              <a:latin typeface="Georgia" panose="02040502050405020303" pitchFamily="18" charset="0"/>
            </a:endParaRPr>
          </a:p>
          <a:p>
            <a:r>
              <a:rPr lang="es-ES" sz="1200" b="0" i="0" dirty="0">
                <a:latin typeface="Georgia" panose="02040502050405020303" pitchFamily="18" charset="0"/>
              </a:rPr>
              <a:t> </a:t>
            </a:r>
          </a:p>
          <a:p>
            <a:pPr algn="just">
              <a:spcBef>
                <a:spcPct val="40000"/>
              </a:spcBef>
            </a:pPr>
            <a:endParaRPr lang="es-CL" sz="1400" dirty="0">
              <a:solidFill>
                <a:schemeClr val="accent2"/>
              </a:solidFill>
              <a:latin typeface="Georgia" panose="02040502050405020303" pitchFamily="18" charset="0"/>
            </a:endParaRPr>
          </a:p>
          <a:p>
            <a:pPr algn="just">
              <a:spcBef>
                <a:spcPct val="40000"/>
              </a:spcBef>
            </a:pPr>
            <a:endParaRPr lang="es-CL" sz="1400" dirty="0">
              <a:solidFill>
                <a:schemeClr val="accent2"/>
              </a:solidFill>
              <a:latin typeface="Georgia" panose="02040502050405020303" pitchFamily="18" charset="0"/>
            </a:endParaRPr>
          </a:p>
          <a:p>
            <a:pPr algn="just">
              <a:spcBef>
                <a:spcPct val="40000"/>
              </a:spcBef>
            </a:pPr>
            <a:endParaRPr lang="es-CL" sz="1400" dirty="0">
              <a:solidFill>
                <a:schemeClr val="accent2"/>
              </a:solidFill>
              <a:latin typeface="Georgia" panose="02040502050405020303" pitchFamily="18" charset="0"/>
            </a:endParaRPr>
          </a:p>
          <a:p>
            <a:pPr algn="just">
              <a:spcBef>
                <a:spcPct val="40000"/>
              </a:spcBef>
            </a:pPr>
            <a:endParaRPr lang="es-CL" sz="1200" b="0" i="0" dirty="0"/>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altLang="en-US" sz="1200" b="0" i="0" dirty="0"/>
          </a:p>
          <a:p>
            <a:pPr algn="just">
              <a:spcBef>
                <a:spcPct val="40000"/>
              </a:spcBef>
            </a:pPr>
            <a:endParaRPr lang="es-CL" sz="1200" dirty="0">
              <a:solidFill>
                <a:schemeClr val="accent2"/>
              </a:solidFill>
            </a:endParaRPr>
          </a:p>
          <a:p>
            <a:pPr algn="just">
              <a:spcBef>
                <a:spcPct val="40000"/>
              </a:spcBef>
            </a:pPr>
            <a:endParaRPr lang="es-CL" sz="825" b="0" i="0" dirty="0"/>
          </a:p>
          <a:p>
            <a:endParaRPr lang="es-CL" sz="825" dirty="0">
              <a:solidFill>
                <a:schemeClr val="accent2"/>
              </a:solidFill>
            </a:endParaRPr>
          </a:p>
          <a:p>
            <a:endParaRPr lang="es-CL" sz="825" dirty="0">
              <a:solidFill>
                <a:schemeClr val="accent2"/>
              </a:solidFill>
            </a:endParaRPr>
          </a:p>
          <a:p>
            <a:pPr marL="128588" indent="-128588" algn="just">
              <a:buFont typeface="Arial" panose="020B0604020202020204" pitchFamily="34" charset="0"/>
              <a:buChar char="•"/>
            </a:pPr>
            <a:endParaRPr lang="es-CL" sz="825" b="0" i="0" dirty="0"/>
          </a:p>
          <a:p>
            <a:pPr marL="128588" indent="-128588" algn="just">
              <a:buFont typeface="Arial" panose="020B0604020202020204" pitchFamily="34" charset="0"/>
              <a:buChar char="•"/>
            </a:pPr>
            <a:endParaRPr lang="es-CL" sz="825" b="0" i="0" dirty="0"/>
          </a:p>
        </p:txBody>
      </p:sp>
      <p:sp>
        <p:nvSpPr>
          <p:cNvPr id="7" name="Title 1">
            <a:extLst>
              <a:ext uri="{FF2B5EF4-FFF2-40B4-BE49-F238E27FC236}">
                <a16:creationId xmlns:a16="http://schemas.microsoft.com/office/drawing/2014/main" xmlns="" id="{3173575D-2D45-4AFD-8F14-B433983A589D}"/>
              </a:ext>
            </a:extLst>
          </p:cNvPr>
          <p:cNvSpPr txBox="1">
            <a:spLocks/>
          </p:cNvSpPr>
          <p:nvPr/>
        </p:nvSpPr>
        <p:spPr>
          <a:xfrm>
            <a:off x="441005" y="658252"/>
            <a:ext cx="8152984" cy="826532"/>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N° 2630/2020 </a:t>
            </a:r>
          </a:p>
          <a:p>
            <a:pPr marL="0" lvl="2">
              <a:buClr>
                <a:srgbClr val="FFFFFF"/>
              </a:buClr>
            </a:pPr>
            <a:r>
              <a:rPr lang="es-CL" sz="1600" b="1" dirty="0">
                <a:latin typeface="Georgia" panose="02040502050405020303" pitchFamily="18" charset="0"/>
              </a:rPr>
              <a:t>Tratamiento tributario de la destrucción voluntaria de alimentos</a:t>
            </a:r>
            <a:endParaRPr lang="es-CL" altLang="es-CL" sz="1600" b="1" i="1" dirty="0">
              <a:latin typeface="Georgia" panose="02040502050405020303" pitchFamily="18" charset="0"/>
            </a:endParaRPr>
          </a:p>
        </p:txBody>
      </p:sp>
    </p:spTree>
    <p:extLst>
      <p:ext uri="{BB962C8B-B14F-4D97-AF65-F5344CB8AC3E}">
        <p14:creationId xmlns:p14="http://schemas.microsoft.com/office/powerpoint/2010/main" val="2920264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39" name="Slide Number Placeholder 38"/>
          <p:cNvSpPr>
            <a:spLocks noGrp="1"/>
          </p:cNvSpPr>
          <p:nvPr>
            <p:ph type="sldNum" sz="quarter" idx="4"/>
          </p:nvPr>
        </p:nvSpPr>
        <p:spPr/>
        <p:txBody>
          <a:bodyPr/>
          <a:lstStyle/>
          <a:p>
            <a:fld id="{016C0488-217C-405E-84A7-2C6B75A710C1}" type="slidenum">
              <a:rPr lang="en-US" smtClean="0"/>
              <a:t>21</a:t>
            </a:fld>
            <a:endParaRPr lang="en-US" dirty="0"/>
          </a:p>
        </p:txBody>
      </p:sp>
      <p:sp>
        <p:nvSpPr>
          <p:cNvPr id="6" name="Title 1">
            <a:extLst>
              <a:ext uri="{FF2B5EF4-FFF2-40B4-BE49-F238E27FC236}">
                <a16:creationId xmlns:a16="http://schemas.microsoft.com/office/drawing/2014/main" xmlns="" id="{F2039D38-5D4D-4ACF-A04D-08B7210C1B47}"/>
              </a:ext>
            </a:extLst>
          </p:cNvPr>
          <p:cNvSpPr txBox="1">
            <a:spLocks/>
          </p:cNvSpPr>
          <p:nvPr/>
        </p:nvSpPr>
        <p:spPr>
          <a:xfrm>
            <a:off x="441005" y="1865785"/>
            <a:ext cx="8186389" cy="4299519"/>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algn="just">
              <a:spcBef>
                <a:spcPct val="40000"/>
              </a:spcBef>
            </a:pPr>
            <a:r>
              <a:rPr lang="es-CL" sz="1400" i="0" dirty="0">
                <a:solidFill>
                  <a:schemeClr val="accent2"/>
                </a:solidFill>
                <a:latin typeface="Georgia" panose="02040502050405020303" pitchFamily="18" charset="0"/>
              </a:rPr>
              <a:t>Oficio N° 2630, de 18 de noviembre de 2020 :</a:t>
            </a:r>
          </a:p>
          <a:p>
            <a:pPr algn="just">
              <a:spcBef>
                <a:spcPct val="40000"/>
              </a:spcBef>
            </a:pPr>
            <a:r>
              <a:rPr lang="es-ES" sz="1200" b="0" i="0" dirty="0">
                <a:latin typeface="Georgia" panose="02040502050405020303" pitchFamily="18" charset="0"/>
              </a:rPr>
              <a:t> Se solicita al Servicio “confirmar que, conforme al nuevo texto del artículo 31 de la Ley sobre Impuesto a la Renta, la destrucción voluntaria de alimentos aptos para el consumo humano y en condiciones de ser entregados gratuitamente se afecta con el impuesto único establecido en el inciso primero del artículo 21 del citado cuerpo legal.”</a:t>
            </a:r>
          </a:p>
          <a:p>
            <a:pPr algn="just">
              <a:spcBef>
                <a:spcPct val="40000"/>
              </a:spcBef>
            </a:pPr>
            <a:endParaRPr lang="es-CL" sz="1200" b="0" i="0" dirty="0">
              <a:latin typeface="Georgia" panose="02040502050405020303" pitchFamily="18" charset="0"/>
            </a:endParaRPr>
          </a:p>
          <a:p>
            <a:pPr algn="just">
              <a:spcBef>
                <a:spcPct val="40000"/>
              </a:spcBef>
            </a:pPr>
            <a:r>
              <a:rPr lang="es-CL" sz="1200" b="0" i="0" dirty="0">
                <a:latin typeface="Georgia" panose="02040502050405020303" pitchFamily="18" charset="0"/>
              </a:rPr>
              <a:t>En su análisis, el SII reitera lo indicado por la Circular N° 53, indicando que la sanción con el</a:t>
            </a:r>
            <a:r>
              <a:rPr lang="es-ES" sz="1200" b="0" i="0" dirty="0">
                <a:latin typeface="Georgia" panose="02040502050405020303" pitchFamily="18" charset="0"/>
              </a:rPr>
              <a:t> impuesto único dispuesta en el artículo 21 sólo aplica al caso de “materias primas, insumos o bienes procesados o terminados” que estén sujetos a las disposiciones de la Ley </a:t>
            </a:r>
            <a:r>
              <a:rPr lang="es-ES" sz="1200" b="0" i="0" dirty="0" err="1">
                <a:latin typeface="Georgia" panose="02040502050405020303" pitchFamily="18" charset="0"/>
              </a:rPr>
              <a:t>N°</a:t>
            </a:r>
            <a:r>
              <a:rPr lang="es-ES" sz="1200" b="0" i="0" dirty="0">
                <a:latin typeface="Georgia" panose="02040502050405020303" pitchFamily="18" charset="0"/>
              </a:rPr>
              <a:t> 20.920, y que la destrucción de bienes de uso o consumo cuya comercialización se ha vuelto inviable (párrafo segundo) y especialidades farmacéuticas y otros productos farmacéuticos (párrafo tercero), </a:t>
            </a:r>
            <a:r>
              <a:rPr lang="es-ES" sz="1200" i="0" dirty="0">
                <a:latin typeface="Georgia" panose="02040502050405020303" pitchFamily="18" charset="0"/>
              </a:rPr>
              <a:t>no se sanciona con el impuesto único del artículo 21 en la medida que dichos bienes o productos no califiquen como materias primas, insumos o bienes procesados o terminados conforme a la Ley N° 20.920 </a:t>
            </a:r>
            <a:r>
              <a:rPr lang="es-ES" sz="1200" b="0" i="0" dirty="0">
                <a:latin typeface="Georgia" panose="02040502050405020303" pitchFamily="18" charset="0"/>
              </a:rPr>
              <a:t>a que alude el párrafo cuarto del N° 3 del artículo 31.</a:t>
            </a:r>
          </a:p>
          <a:p>
            <a:pPr algn="just">
              <a:spcBef>
                <a:spcPct val="40000"/>
              </a:spcBef>
            </a:pPr>
            <a:endParaRPr lang="es-ES" sz="1200" b="0" i="0" dirty="0">
              <a:latin typeface="Georgia" panose="02040502050405020303" pitchFamily="18" charset="0"/>
            </a:endParaRPr>
          </a:p>
          <a:p>
            <a:pPr algn="just">
              <a:spcBef>
                <a:spcPct val="40000"/>
              </a:spcBef>
            </a:pPr>
            <a:r>
              <a:rPr lang="es-ES" sz="1200" b="0" i="0" dirty="0">
                <a:latin typeface="Georgia" panose="02040502050405020303" pitchFamily="18" charset="0"/>
              </a:rPr>
              <a:t>Finalmente concluye que, a partir de la definición amplia de “residuos” que emplea la Ley N° 20.920, los alimentos que conservan sus condiciones para el consumo o uso pueden calificar como aquellas materias primas, insumos o bienes procesados o terminados conforme a la Ley N° 20.920 a las que alude el párrafo cuarto del N° 3 del artículo 31, cuya destrucción voluntaria se sanciona con el impuesto único del artículo 21 de la LIR, agregando que “</a:t>
            </a:r>
            <a:r>
              <a:rPr lang="es-ES" sz="1200" b="0" dirty="0">
                <a:latin typeface="Georgia" panose="02040502050405020303" pitchFamily="18" charset="0"/>
              </a:rPr>
              <a:t>por lo demás, ese fue el propósito manifestado durante la tramitación de la Ley N° 21.210.</a:t>
            </a:r>
            <a:r>
              <a:rPr lang="es-ES" sz="1200" b="0" i="0" dirty="0">
                <a:latin typeface="Georgia" panose="02040502050405020303" pitchFamily="18" charset="0"/>
              </a:rPr>
              <a:t>”</a:t>
            </a:r>
          </a:p>
          <a:p>
            <a:pPr algn="just">
              <a:spcBef>
                <a:spcPct val="40000"/>
              </a:spcBef>
            </a:pPr>
            <a:endParaRPr lang="es-ES" sz="1200" b="0" i="0" dirty="0">
              <a:latin typeface="Georgia" panose="02040502050405020303" pitchFamily="18" charset="0"/>
            </a:endParaRPr>
          </a:p>
          <a:p>
            <a:pPr algn="just">
              <a:spcBef>
                <a:spcPct val="40000"/>
              </a:spcBef>
            </a:pPr>
            <a:endParaRPr lang="es-CL" sz="1400" dirty="0">
              <a:solidFill>
                <a:schemeClr val="accent2"/>
              </a:solidFill>
              <a:latin typeface="Georgia" panose="02040502050405020303" pitchFamily="18" charset="0"/>
            </a:endParaRPr>
          </a:p>
          <a:p>
            <a:pPr algn="just">
              <a:spcBef>
                <a:spcPct val="40000"/>
              </a:spcBef>
            </a:pPr>
            <a:endParaRPr lang="es-CL" sz="1200" b="0" i="0" dirty="0"/>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sz="1200" dirty="0">
              <a:solidFill>
                <a:schemeClr val="accent2"/>
              </a:solidFill>
            </a:endParaRPr>
          </a:p>
          <a:p>
            <a:pPr algn="just">
              <a:spcBef>
                <a:spcPct val="40000"/>
              </a:spcBef>
            </a:pPr>
            <a:endParaRPr lang="es-CL" altLang="en-US" sz="1200" b="0" i="0" dirty="0"/>
          </a:p>
          <a:p>
            <a:pPr algn="just">
              <a:spcBef>
                <a:spcPct val="40000"/>
              </a:spcBef>
            </a:pPr>
            <a:endParaRPr lang="es-CL" sz="1200" dirty="0">
              <a:solidFill>
                <a:schemeClr val="accent2"/>
              </a:solidFill>
            </a:endParaRPr>
          </a:p>
          <a:p>
            <a:pPr algn="just">
              <a:spcBef>
                <a:spcPct val="40000"/>
              </a:spcBef>
            </a:pPr>
            <a:endParaRPr lang="es-CL" sz="825" b="0" i="0" dirty="0"/>
          </a:p>
          <a:p>
            <a:endParaRPr lang="es-CL" sz="825" dirty="0">
              <a:solidFill>
                <a:schemeClr val="accent2"/>
              </a:solidFill>
            </a:endParaRPr>
          </a:p>
          <a:p>
            <a:endParaRPr lang="es-CL" sz="825" dirty="0">
              <a:solidFill>
                <a:schemeClr val="accent2"/>
              </a:solidFill>
            </a:endParaRPr>
          </a:p>
          <a:p>
            <a:pPr marL="128588" indent="-128588" algn="just">
              <a:buFont typeface="Arial" panose="020B0604020202020204" pitchFamily="34" charset="0"/>
              <a:buChar char="•"/>
            </a:pPr>
            <a:endParaRPr lang="es-CL" sz="825" b="0" i="0" dirty="0"/>
          </a:p>
          <a:p>
            <a:pPr marL="128588" indent="-128588" algn="just">
              <a:buFont typeface="Arial" panose="020B0604020202020204" pitchFamily="34" charset="0"/>
              <a:buChar char="•"/>
            </a:pPr>
            <a:endParaRPr lang="es-CL" sz="825" b="0" i="0" dirty="0"/>
          </a:p>
        </p:txBody>
      </p:sp>
      <p:sp>
        <p:nvSpPr>
          <p:cNvPr id="7" name="Title 1">
            <a:extLst>
              <a:ext uri="{FF2B5EF4-FFF2-40B4-BE49-F238E27FC236}">
                <a16:creationId xmlns:a16="http://schemas.microsoft.com/office/drawing/2014/main" xmlns="" id="{3173575D-2D45-4AFD-8F14-B433983A589D}"/>
              </a:ext>
            </a:extLst>
          </p:cNvPr>
          <p:cNvSpPr txBox="1">
            <a:spLocks/>
          </p:cNvSpPr>
          <p:nvPr/>
        </p:nvSpPr>
        <p:spPr>
          <a:xfrm>
            <a:off x="441005" y="658252"/>
            <a:ext cx="8152984" cy="826532"/>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N° 2630/2020 </a:t>
            </a:r>
          </a:p>
          <a:p>
            <a:pPr marL="0" lvl="2">
              <a:buClr>
                <a:srgbClr val="FFFFFF"/>
              </a:buClr>
            </a:pPr>
            <a:r>
              <a:rPr lang="es-CL" sz="1600" b="1" dirty="0">
                <a:latin typeface="Georgia" panose="02040502050405020303" pitchFamily="18" charset="0"/>
              </a:rPr>
              <a:t>Tratamiento tributario de la destrucción voluntaria de alimentos</a:t>
            </a:r>
            <a:endParaRPr lang="es-CL" altLang="es-CL" sz="1600" b="1" i="1" dirty="0">
              <a:latin typeface="Georgia" panose="02040502050405020303" pitchFamily="18" charset="0"/>
            </a:endParaRPr>
          </a:p>
        </p:txBody>
      </p:sp>
    </p:spTree>
    <p:extLst>
      <p:ext uri="{BB962C8B-B14F-4D97-AF65-F5344CB8AC3E}">
        <p14:creationId xmlns:p14="http://schemas.microsoft.com/office/powerpoint/2010/main" val="3187805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1" y="907513"/>
            <a:ext cx="138564" cy="2423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0" numCol="1" anchor="ctr" anchorCtr="0" compatLnSpc="1">
            <a:prstTxWarp prst="textNoShape">
              <a:avLst/>
            </a:prstTxWarp>
            <a:spAutoFit/>
          </a:bodyPr>
          <a:lstStyle/>
          <a:p>
            <a:pPr defTabSz="685800" eaLnBrk="0" fontAlgn="base" hangingPunct="0">
              <a:spcBef>
                <a:spcPct val="0"/>
              </a:spcBef>
              <a:spcAft>
                <a:spcPct val="0"/>
              </a:spcAft>
            </a:pPr>
            <a:endParaRPr lang="en-US" altLang="en-US" sz="1350" dirty="0">
              <a:latin typeface="Arial" panose="020B0604020202020204" pitchFamily="34" charset="0"/>
            </a:endParaRPr>
          </a:p>
        </p:txBody>
      </p:sp>
      <p:sp>
        <p:nvSpPr>
          <p:cNvPr id="39" name="Slide Number Placeholder 38"/>
          <p:cNvSpPr>
            <a:spLocks noGrp="1"/>
          </p:cNvSpPr>
          <p:nvPr>
            <p:ph type="sldNum" sz="quarter" idx="4"/>
          </p:nvPr>
        </p:nvSpPr>
        <p:spPr/>
        <p:txBody>
          <a:bodyPr/>
          <a:lstStyle/>
          <a:p>
            <a:fld id="{016C0488-217C-405E-84A7-2C6B75A710C1}" type="slidenum">
              <a:rPr lang="en-US" smtClean="0"/>
              <a:t>22</a:t>
            </a:fld>
            <a:endParaRPr lang="en-US" dirty="0"/>
          </a:p>
        </p:txBody>
      </p:sp>
      <p:sp>
        <p:nvSpPr>
          <p:cNvPr id="6" name="Title 1">
            <a:extLst>
              <a:ext uri="{FF2B5EF4-FFF2-40B4-BE49-F238E27FC236}">
                <a16:creationId xmlns:a16="http://schemas.microsoft.com/office/drawing/2014/main" xmlns="" id="{F2039D38-5D4D-4ACF-A04D-08B7210C1B47}"/>
              </a:ext>
            </a:extLst>
          </p:cNvPr>
          <p:cNvSpPr txBox="1">
            <a:spLocks/>
          </p:cNvSpPr>
          <p:nvPr/>
        </p:nvSpPr>
        <p:spPr>
          <a:xfrm>
            <a:off x="495508" y="1988840"/>
            <a:ext cx="8152984" cy="350743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endParaRPr lang="es-CL" sz="1400" dirty="0">
              <a:solidFill>
                <a:schemeClr val="accent2"/>
              </a:solidFill>
              <a:latin typeface="Georgia" panose="02040502050405020303" pitchFamily="18" charset="0"/>
            </a:endParaRPr>
          </a:p>
          <a:p>
            <a:pPr marL="128588" indent="-128588" algn="just">
              <a:buFont typeface="Arial" panose="020B0604020202020204" pitchFamily="34" charset="0"/>
              <a:buChar char="•"/>
            </a:pPr>
            <a:endParaRPr lang="es-CL" sz="825" b="0" i="0" dirty="0"/>
          </a:p>
          <a:p>
            <a:pPr marL="128588" indent="-128588" algn="just">
              <a:buFont typeface="Arial" panose="020B0604020202020204" pitchFamily="34" charset="0"/>
              <a:buChar char="•"/>
            </a:pPr>
            <a:endParaRPr lang="es-CL" sz="825" b="0" i="0" dirty="0"/>
          </a:p>
        </p:txBody>
      </p:sp>
      <p:sp>
        <p:nvSpPr>
          <p:cNvPr id="7" name="TextBox 6">
            <a:extLst>
              <a:ext uri="{FF2B5EF4-FFF2-40B4-BE49-F238E27FC236}">
                <a16:creationId xmlns:a16="http://schemas.microsoft.com/office/drawing/2014/main" xmlns="" id="{C2284594-B831-46D0-9C7B-63A22BA3C3FE}"/>
              </a:ext>
            </a:extLst>
          </p:cNvPr>
          <p:cNvSpPr txBox="1"/>
          <p:nvPr/>
        </p:nvSpPr>
        <p:spPr>
          <a:xfrm>
            <a:off x="466344" y="1423936"/>
            <a:ext cx="7632848" cy="307777"/>
          </a:xfrm>
          <a:prstGeom prst="rect">
            <a:avLst/>
          </a:prstGeom>
          <a:noFill/>
        </p:spPr>
        <p:txBody>
          <a:bodyPr wrap="square" rtlCol="0">
            <a:spAutoFit/>
          </a:bodyPr>
          <a:lstStyle/>
          <a:p>
            <a:r>
              <a:rPr lang="es-CL" sz="1400" b="1" dirty="0">
                <a:latin typeface="Georgia" panose="02040502050405020303" pitchFamily="18" charset="0"/>
              </a:rPr>
              <a:t>Análisis</a:t>
            </a:r>
          </a:p>
        </p:txBody>
      </p:sp>
      <p:sp>
        <p:nvSpPr>
          <p:cNvPr id="3" name="TextBox 2">
            <a:extLst>
              <a:ext uri="{FF2B5EF4-FFF2-40B4-BE49-F238E27FC236}">
                <a16:creationId xmlns:a16="http://schemas.microsoft.com/office/drawing/2014/main" xmlns="" id="{680613DA-797D-4583-A524-3203A47924DB}"/>
              </a:ext>
            </a:extLst>
          </p:cNvPr>
          <p:cNvSpPr txBox="1"/>
          <p:nvPr/>
        </p:nvSpPr>
        <p:spPr>
          <a:xfrm>
            <a:off x="495508" y="2204864"/>
            <a:ext cx="7964924" cy="923330"/>
          </a:xfrm>
          <a:prstGeom prst="rect">
            <a:avLst/>
          </a:prstGeom>
          <a:noFill/>
        </p:spPr>
        <p:txBody>
          <a:bodyPr wrap="square" rtlCol="0">
            <a:spAutoFit/>
          </a:bodyPr>
          <a:lstStyle/>
          <a:p>
            <a:pPr marL="285750" indent="-285750">
              <a:buFont typeface="Arial" panose="020B0604020202020204" pitchFamily="34" charset="0"/>
              <a:buChar char="•"/>
            </a:pPr>
            <a:r>
              <a:rPr lang="es-CL" sz="1200" dirty="0">
                <a:latin typeface="Georgia" panose="02040502050405020303" pitchFamily="18" charset="0"/>
              </a:rPr>
              <a:t>El Oficio N°2630 contiene una interpretación más amplia que la Circular N° 53?</a:t>
            </a:r>
          </a:p>
          <a:p>
            <a:pPr marL="285750" indent="-285750">
              <a:buFont typeface="Arial" panose="020B0604020202020204" pitchFamily="34" charset="0"/>
              <a:buChar char="•"/>
            </a:pPr>
            <a:endParaRPr lang="es-CL" sz="1200" dirty="0">
              <a:latin typeface="Georgia" panose="02040502050405020303" pitchFamily="18" charset="0"/>
            </a:endParaRPr>
          </a:p>
          <a:p>
            <a:pPr marL="285750" indent="-285750">
              <a:buFont typeface="Arial" panose="020B0604020202020204" pitchFamily="34" charset="0"/>
              <a:buChar char="•"/>
            </a:pPr>
            <a:r>
              <a:rPr lang="es-CL" sz="1200" dirty="0">
                <a:latin typeface="Georgia" panose="02040502050405020303" pitchFamily="18" charset="0"/>
              </a:rPr>
              <a:t>Puede el SII interpretar temas medioambientales?</a:t>
            </a:r>
          </a:p>
          <a:p>
            <a:pPr marL="285750" indent="-285750">
              <a:buFont typeface="Arial" panose="020B0604020202020204" pitchFamily="34" charset="0"/>
              <a:buChar char="•"/>
            </a:pPr>
            <a:endParaRPr lang="es-CL" dirty="0"/>
          </a:p>
        </p:txBody>
      </p:sp>
      <p:sp>
        <p:nvSpPr>
          <p:cNvPr id="9" name="Title 1">
            <a:extLst>
              <a:ext uri="{FF2B5EF4-FFF2-40B4-BE49-F238E27FC236}">
                <a16:creationId xmlns:a16="http://schemas.microsoft.com/office/drawing/2014/main" xmlns="" id="{22162316-D3F2-4E05-9A9B-91361094ADCB}"/>
              </a:ext>
            </a:extLst>
          </p:cNvPr>
          <p:cNvSpPr txBox="1">
            <a:spLocks/>
          </p:cNvSpPr>
          <p:nvPr/>
        </p:nvSpPr>
        <p:spPr>
          <a:xfrm>
            <a:off x="441005" y="658252"/>
            <a:ext cx="8152984" cy="826532"/>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a:lstStyle>
          <a:p>
            <a:pPr marL="0" lvl="2">
              <a:buClr>
                <a:srgbClr val="FFFFFF"/>
              </a:buClr>
            </a:pPr>
            <a:r>
              <a:rPr lang="es-CL" altLang="es-CL" sz="1600" b="1" i="1" dirty="0">
                <a:latin typeface="Georgia" panose="02040502050405020303" pitchFamily="18" charset="0"/>
              </a:rPr>
              <a:t>Oficio N° 2630/2020 </a:t>
            </a:r>
          </a:p>
          <a:p>
            <a:pPr marL="0" lvl="2">
              <a:buClr>
                <a:srgbClr val="FFFFFF"/>
              </a:buClr>
            </a:pPr>
            <a:r>
              <a:rPr lang="es-CL" sz="1600" b="1" dirty="0">
                <a:latin typeface="Georgia" panose="02040502050405020303" pitchFamily="18" charset="0"/>
              </a:rPr>
              <a:t>Tratamiento tributario de la destrucción voluntaria de alimentos</a:t>
            </a:r>
            <a:endParaRPr lang="es-CL" altLang="es-CL" sz="1600" b="1" i="1" dirty="0">
              <a:latin typeface="Georgia" panose="02040502050405020303" pitchFamily="18" charset="0"/>
            </a:endParaRPr>
          </a:p>
        </p:txBody>
      </p:sp>
    </p:spTree>
    <p:extLst>
      <p:ext uri="{BB962C8B-B14F-4D97-AF65-F5344CB8AC3E}">
        <p14:creationId xmlns:p14="http://schemas.microsoft.com/office/powerpoint/2010/main" val="1189931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xmlns="" id="{C67BC768-59D4-4F15-82F2-0BAC91A4630C}"/>
              </a:ext>
            </a:extLst>
          </p:cNvPr>
          <p:cNvSpPr txBox="1"/>
          <p:nvPr/>
        </p:nvSpPr>
        <p:spPr>
          <a:xfrm>
            <a:off x="822310" y="1988840"/>
            <a:ext cx="7344817" cy="584775"/>
          </a:xfrm>
          <a:prstGeom prst="rect">
            <a:avLst/>
          </a:prstGeom>
          <a:noFill/>
        </p:spPr>
        <p:txBody>
          <a:bodyPr wrap="square" rtlCol="0">
            <a:spAutoFit/>
          </a:bodyPr>
          <a:lstStyle/>
          <a:p>
            <a:pPr algn="ctr"/>
            <a:r>
              <a:rPr lang="es-CL" sz="3200" dirty="0">
                <a:latin typeface="Georgia" panose="02040502050405020303" pitchFamily="18" charset="0"/>
              </a:rPr>
              <a:t>Fin</a:t>
            </a:r>
            <a:endParaRPr lang="es-CL" dirty="0">
              <a:latin typeface="Georgia" panose="02040502050405020303" pitchFamily="18" charset="0"/>
            </a:endParaRPr>
          </a:p>
        </p:txBody>
      </p:sp>
      <p:pic>
        <p:nvPicPr>
          <p:cNvPr id="3" name="Picture 2" descr="ichdt-logo.png (240×110)">
            <a:extLst>
              <a:ext uri="{FF2B5EF4-FFF2-40B4-BE49-F238E27FC236}">
                <a16:creationId xmlns:a16="http://schemas.microsoft.com/office/drawing/2014/main" xmlns="" id="{ADDFAFA6-70C6-4999-B95B-C169A0C90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310" y="476672"/>
            <a:ext cx="2286000" cy="104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27564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4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lstStyle>
        <a:defPPr marL="182880" indent="-182880">
          <a:lnSpc>
            <a:spcPct val="100000"/>
          </a:lnSpc>
          <a:spcAft>
            <a:spcPts val="600"/>
          </a:spcAft>
          <a:buSzPct val="100000"/>
          <a:buFont typeface="Arial"/>
          <a:buChar char="•"/>
          <a:defRPr sz="140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theme>
</file>

<file path=ppt/theme/theme3.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4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lstStyle>
        <a:defPPr marL="182880" indent="-182880">
          <a:lnSpc>
            <a:spcPct val="100000"/>
          </a:lnSpc>
          <a:spcAft>
            <a:spcPts val="600"/>
          </a:spcAft>
          <a:buSzPct val="100000"/>
          <a:buFont typeface="Arial"/>
          <a:buChar char="•"/>
          <a:defRPr sz="140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theme>
</file>

<file path=docProps/app.xml><?xml version="1.0" encoding="utf-8"?>
<Properties xmlns="http://schemas.openxmlformats.org/officeDocument/2006/extended-properties" xmlns:vt="http://schemas.openxmlformats.org/officeDocument/2006/docPropsVTypes">
  <Template>Retrospect</Template>
  <TotalTime>5360</TotalTime>
  <Words>3365</Words>
  <Application>Microsoft Office PowerPoint</Application>
  <PresentationFormat>Presentación en pantalla (4:3)</PresentationFormat>
  <Paragraphs>339</Paragraphs>
  <Slides>23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23</vt:i4>
      </vt:variant>
    </vt:vector>
  </HeadingPairs>
  <TitlesOfParts>
    <vt:vector size="30" baseType="lpstr">
      <vt:lpstr>Arial</vt:lpstr>
      <vt:lpstr>Calibri</vt:lpstr>
      <vt:lpstr>Calibri Light</vt:lpstr>
      <vt:lpstr>Georgia</vt:lpstr>
      <vt:lpstr>Times New Roman</vt:lpstr>
      <vt:lpstr>Wingdings</vt:lpstr>
      <vt:lpstr>Retrospect</vt:lpstr>
      <vt:lpstr>Presentación de PowerPoint</vt:lpstr>
      <vt:lpstr>     Cambios de criterio del SII Agenda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PricewaterhouseCoopers</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 consectetuer</dc:title>
  <dc:subject/>
  <dc:creator>Juan Perez Villa</dc:creator>
  <cp:keywords/>
  <dc:description/>
  <cp:lastModifiedBy>Valderrama Ronco, Catalina</cp:lastModifiedBy>
  <cp:revision>156</cp:revision>
  <cp:lastPrinted>2020-03-06T11:18:28Z</cp:lastPrinted>
  <dcterms:created xsi:type="dcterms:W3CDTF">2019-10-29T13:07:55Z</dcterms:created>
  <dcterms:modified xsi:type="dcterms:W3CDTF">2021-05-04T13:31:43Z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SDCxCLASSFICATION_LEVEL">
    <vt:lpwstr>1</vt:lpwstr>
  </property>
  <property fmtid="{D5CDD505-2E9C-101B-9397-08002B2CF9AE}" pid="3" name="SSDCxCLASSFICATION_USER">
    <vt:lpwstr>SOACAT\jperezvill001</vt:lpwstr>
  </property>
  <property fmtid="{D5CDD505-2E9C-101B-9397-08002B2CF9AE}" pid="4" name="SSDCxCLASSFICATION_DATE">
    <vt:lpwstr>29-10-2019 10:08:16</vt:lpwstr>
  </property>
  <property fmtid="{D5CDD505-2E9C-101B-9397-08002B2CF9AE}" pid="5" name="SSDCxCLASSFICATION_GUID">
    <vt:lpwstr>0D0837DDABD74B32AD60B3A2B1953139</vt:lpwstr>
  </property>
  <property fmtid="{D5CDD505-2E9C-101B-9397-08002B2CF9AE}" pid="6" name="SSDCxCLASSFICATION_LANG">
    <vt:lpwstr>es</vt:lpwstr>
  </property>
</Properties>
</file>